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6"/>
  </p:notesMasterIdLst>
  <p:sldIdLst>
    <p:sldId id="256" r:id="rId2"/>
    <p:sldId id="260" r:id="rId3"/>
    <p:sldId id="2463" r:id="rId4"/>
    <p:sldId id="2462" r:id="rId5"/>
    <p:sldId id="2465" r:id="rId6"/>
    <p:sldId id="259" r:id="rId7"/>
    <p:sldId id="2451" r:id="rId8"/>
    <p:sldId id="2432" r:id="rId9"/>
    <p:sldId id="2433" r:id="rId10"/>
    <p:sldId id="2450" r:id="rId11"/>
    <p:sldId id="2453" r:id="rId12"/>
    <p:sldId id="2457" r:id="rId13"/>
    <p:sldId id="2456" r:id="rId14"/>
    <p:sldId id="243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94"/>
    <a:srgbClr val="FE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95228-B591-E040-BFD0-5F5384AC8406}" v="953" dt="2022-09-13T00:32:11.271"/>
    <p1510:client id="{4EA2B8E1-DA1A-4F86-8BC8-9C15172EEB16}" v="289" dt="2022-09-12T02:52:46.082"/>
    <p1510:client id="{F0F61EFB-C89D-412E-AA88-6BEB4EDFFDCC}" v="921" dt="2022-09-13T01:08:57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dos Santos Oliveira" userId="6cc16b46-a4de-4f06-b9d8-827bb29762ce" providerId="ADAL" clId="{43B95228-B591-E040-BFD0-5F5384AC8406}"/>
    <pc:docChg chg="undo custSel addSld delSld modSld">
      <pc:chgData name="Henrique dos Santos Oliveira" userId="6cc16b46-a4de-4f06-b9d8-827bb29762ce" providerId="ADAL" clId="{43B95228-B591-E040-BFD0-5F5384AC8406}" dt="2022-09-13T00:32:11.271" v="952" actId="20577"/>
      <pc:docMkLst>
        <pc:docMk/>
      </pc:docMkLst>
      <pc:sldChg chg="modSp mod">
        <pc:chgData name="Henrique dos Santos Oliveira" userId="6cc16b46-a4de-4f06-b9d8-827bb29762ce" providerId="ADAL" clId="{43B95228-B591-E040-BFD0-5F5384AC8406}" dt="2022-09-12T22:02:32.853" v="586" actId="20577"/>
        <pc:sldMkLst>
          <pc:docMk/>
          <pc:sldMk cId="3874381291" sldId="256"/>
        </pc:sldMkLst>
        <pc:spChg chg="mod">
          <ac:chgData name="Henrique dos Santos Oliveira" userId="6cc16b46-a4de-4f06-b9d8-827bb29762ce" providerId="ADAL" clId="{43B95228-B591-E040-BFD0-5F5384AC8406}" dt="2022-09-12T22:02:32.853" v="586" actId="20577"/>
          <ac:spMkLst>
            <pc:docMk/>
            <pc:sldMk cId="3874381291" sldId="256"/>
            <ac:spMk id="2" creationId="{2D9C537F-2130-A5DC-A36D-8A00BC23D992}"/>
          </ac:spMkLst>
        </pc:spChg>
      </pc:sldChg>
      <pc:sldChg chg="modSp mod modTransition">
        <pc:chgData name="Henrique dos Santos Oliveira" userId="6cc16b46-a4de-4f06-b9d8-827bb29762ce" providerId="ADAL" clId="{43B95228-B591-E040-BFD0-5F5384AC8406}" dt="2022-09-12T23:44:57.120" v="853" actId="313"/>
        <pc:sldMkLst>
          <pc:docMk/>
          <pc:sldMk cId="2720361709" sldId="260"/>
        </pc:sldMkLst>
        <pc:spChg chg="mod">
          <ac:chgData name="Henrique dos Santos Oliveira" userId="6cc16b46-a4de-4f06-b9d8-827bb29762ce" providerId="ADAL" clId="{43B95228-B591-E040-BFD0-5F5384AC8406}" dt="2022-09-12T23:44:57.120" v="853" actId="313"/>
          <ac:spMkLst>
            <pc:docMk/>
            <pc:sldMk cId="2720361709" sldId="260"/>
            <ac:spMk id="13" creationId="{A4E49AC7-7A73-4B51-BDF6-EABA3162F4B7}"/>
          </ac:spMkLst>
        </pc:spChg>
      </pc:sldChg>
      <pc:sldChg chg="mod modShow">
        <pc:chgData name="Henrique dos Santos Oliveira" userId="6cc16b46-a4de-4f06-b9d8-827bb29762ce" providerId="ADAL" clId="{43B95228-B591-E040-BFD0-5F5384AC8406}" dt="2022-09-12T21:04:06.574" v="265" actId="729"/>
        <pc:sldMkLst>
          <pc:docMk/>
          <pc:sldMk cId="869470413" sldId="2432"/>
        </pc:sldMkLst>
      </pc:sldChg>
      <pc:sldChg chg="addSp delSp modSp mod modTransition">
        <pc:chgData name="Henrique dos Santos Oliveira" userId="6cc16b46-a4de-4f06-b9d8-827bb29762ce" providerId="ADAL" clId="{43B95228-B591-E040-BFD0-5F5384AC8406}" dt="2022-09-12T21:49:14.831" v="454"/>
        <pc:sldMkLst>
          <pc:docMk/>
          <pc:sldMk cId="2779095684" sldId="2433"/>
        </pc:sldMkLst>
        <pc:spChg chg="add del mod">
          <ac:chgData name="Henrique dos Santos Oliveira" userId="6cc16b46-a4de-4f06-b9d8-827bb29762ce" providerId="ADAL" clId="{43B95228-B591-E040-BFD0-5F5384AC8406}" dt="2022-09-12T21:48:19.128" v="448"/>
          <ac:spMkLst>
            <pc:docMk/>
            <pc:sldMk cId="2779095684" sldId="2433"/>
            <ac:spMk id="3" creationId="{200C5E25-04E3-303F-815D-9ADDFE1AC1B6}"/>
          </ac:spMkLst>
        </pc:spChg>
        <pc:spChg chg="mod">
          <ac:chgData name="Henrique dos Santos Oliveira" userId="6cc16b46-a4de-4f06-b9d8-827bb29762ce" providerId="ADAL" clId="{43B95228-B591-E040-BFD0-5F5384AC8406}" dt="2022-09-12T21:02:53.412" v="262" actId="1076"/>
          <ac:spMkLst>
            <pc:docMk/>
            <pc:sldMk cId="2779095684" sldId="2433"/>
            <ac:spMk id="4" creationId="{797EF4CE-E0F9-4353-9C7D-5294DDF363C6}"/>
          </ac:spMkLst>
        </pc:spChg>
        <pc:graphicFrameChg chg="mod modGraphic">
          <ac:chgData name="Henrique dos Santos Oliveira" userId="6cc16b46-a4de-4f06-b9d8-827bb29762ce" providerId="ADAL" clId="{43B95228-B591-E040-BFD0-5F5384AC8406}" dt="2022-09-12T21:46:46.109" v="443" actId="207"/>
          <ac:graphicFrameMkLst>
            <pc:docMk/>
            <pc:sldMk cId="2779095684" sldId="2433"/>
            <ac:graphicFrameMk id="6" creationId="{0E9A2E70-9C73-45A4-9B0C-E2433CF2A835}"/>
          </ac:graphicFrameMkLst>
        </pc:graphicFrameChg>
      </pc:sldChg>
      <pc:sldChg chg="add del mod modShow">
        <pc:chgData name="Henrique dos Santos Oliveira" userId="6cc16b46-a4de-4f06-b9d8-827bb29762ce" providerId="ADAL" clId="{43B95228-B591-E040-BFD0-5F5384AC8406}" dt="2022-09-12T21:48:28.580" v="451" actId="729"/>
        <pc:sldMkLst>
          <pc:docMk/>
          <pc:sldMk cId="839779156" sldId="2450"/>
        </pc:sldMkLst>
      </pc:sldChg>
      <pc:sldChg chg="addSp delSp modSp mod modTransition">
        <pc:chgData name="Henrique dos Santos Oliveira" userId="6cc16b46-a4de-4f06-b9d8-827bb29762ce" providerId="ADAL" clId="{43B95228-B591-E040-BFD0-5F5384AC8406}" dt="2022-09-13T00:29:27.986" v="950" actId="1076"/>
        <pc:sldMkLst>
          <pc:docMk/>
          <pc:sldMk cId="2944765398" sldId="2451"/>
        </pc:sldMkLst>
        <pc:spChg chg="mod">
          <ac:chgData name="Henrique dos Santos Oliveira" userId="6cc16b46-a4de-4f06-b9d8-827bb29762ce" providerId="ADAL" clId="{43B95228-B591-E040-BFD0-5F5384AC8406}" dt="2022-09-13T00:25:38.520" v="906" actId="1076"/>
          <ac:spMkLst>
            <pc:docMk/>
            <pc:sldMk cId="2944765398" sldId="2451"/>
            <ac:spMk id="2" creationId="{B156CAF1-214F-4566-9B0D-DACA1063E8C8}"/>
          </ac:spMkLst>
        </pc:spChg>
        <pc:spChg chg="mod">
          <ac:chgData name="Henrique dos Santos Oliveira" userId="6cc16b46-a4de-4f06-b9d8-827bb29762ce" providerId="ADAL" clId="{43B95228-B591-E040-BFD0-5F5384AC8406}" dt="2022-09-13T00:29:27.986" v="950" actId="1076"/>
          <ac:spMkLst>
            <pc:docMk/>
            <pc:sldMk cId="2944765398" sldId="2451"/>
            <ac:spMk id="3" creationId="{1D24B42B-925B-494C-A986-BD85E8117E1E}"/>
          </ac:spMkLst>
        </pc:spChg>
        <pc:spChg chg="add mod">
          <ac:chgData name="Henrique dos Santos Oliveira" userId="6cc16b46-a4de-4f06-b9d8-827bb29762ce" providerId="ADAL" clId="{43B95228-B591-E040-BFD0-5F5384AC8406}" dt="2022-09-13T00:25:27.242" v="904" actId="1076"/>
          <ac:spMkLst>
            <pc:docMk/>
            <pc:sldMk cId="2944765398" sldId="2451"/>
            <ac:spMk id="5" creationId="{99D4AE43-6837-09F4-9193-845781991B4A}"/>
          </ac:spMkLst>
        </pc:spChg>
        <pc:spChg chg="add mod">
          <ac:chgData name="Henrique dos Santos Oliveira" userId="6cc16b46-a4de-4f06-b9d8-827bb29762ce" providerId="ADAL" clId="{43B95228-B591-E040-BFD0-5F5384AC8406}" dt="2022-09-13T00:25:16.027" v="899" actId="1076"/>
          <ac:spMkLst>
            <pc:docMk/>
            <pc:sldMk cId="2944765398" sldId="2451"/>
            <ac:spMk id="7" creationId="{E022090E-7711-D099-335C-BE14C223915D}"/>
          </ac:spMkLst>
        </pc:spChg>
        <pc:spChg chg="add mod">
          <ac:chgData name="Henrique dos Santos Oliveira" userId="6cc16b46-a4de-4f06-b9d8-827bb29762ce" providerId="ADAL" clId="{43B95228-B591-E040-BFD0-5F5384AC8406}" dt="2022-09-12T21:13:18.739" v="305" actId="1076"/>
          <ac:spMkLst>
            <pc:docMk/>
            <pc:sldMk cId="2944765398" sldId="2451"/>
            <ac:spMk id="9" creationId="{8DEB61AB-7757-B8C3-261A-FF7E1353B98E}"/>
          </ac:spMkLst>
        </pc:spChg>
        <pc:spChg chg="add mod">
          <ac:chgData name="Henrique dos Santos Oliveira" userId="6cc16b46-a4de-4f06-b9d8-827bb29762ce" providerId="ADAL" clId="{43B95228-B591-E040-BFD0-5F5384AC8406}" dt="2022-09-12T21:15:27.574" v="339" actId="688"/>
          <ac:spMkLst>
            <pc:docMk/>
            <pc:sldMk cId="2944765398" sldId="2451"/>
            <ac:spMk id="10" creationId="{784B33E3-11A1-A728-3B69-84764A734071}"/>
          </ac:spMkLst>
        </pc:spChg>
        <pc:spChg chg="add mod">
          <ac:chgData name="Henrique dos Santos Oliveira" userId="6cc16b46-a4de-4f06-b9d8-827bb29762ce" providerId="ADAL" clId="{43B95228-B591-E040-BFD0-5F5384AC8406}" dt="2022-09-12T21:14:53.770" v="334" actId="1035"/>
          <ac:spMkLst>
            <pc:docMk/>
            <pc:sldMk cId="2944765398" sldId="2451"/>
            <ac:spMk id="11" creationId="{C2A76B6B-6DD2-A576-5189-561C4FB01BE1}"/>
          </ac:spMkLst>
        </pc:spChg>
        <pc:spChg chg="add mod">
          <ac:chgData name="Henrique dos Santos Oliveira" userId="6cc16b46-a4de-4f06-b9d8-827bb29762ce" providerId="ADAL" clId="{43B95228-B591-E040-BFD0-5F5384AC8406}" dt="2022-09-13T00:22:55.266" v="858" actId="1076"/>
          <ac:spMkLst>
            <pc:docMk/>
            <pc:sldMk cId="2944765398" sldId="2451"/>
            <ac:spMk id="12" creationId="{831D0DE4-EA09-100F-2B24-10935BA272CE}"/>
          </ac:spMkLst>
        </pc:spChg>
        <pc:spChg chg="add mod">
          <ac:chgData name="Henrique dos Santos Oliveira" userId="6cc16b46-a4de-4f06-b9d8-827bb29762ce" providerId="ADAL" clId="{43B95228-B591-E040-BFD0-5F5384AC8406}" dt="2022-09-13T00:23:57.653" v="878" actId="1076"/>
          <ac:spMkLst>
            <pc:docMk/>
            <pc:sldMk cId="2944765398" sldId="2451"/>
            <ac:spMk id="13" creationId="{751B6192-6634-AFAF-A350-5342737940AD}"/>
          </ac:spMkLst>
        </pc:spChg>
        <pc:spChg chg="add mod">
          <ac:chgData name="Henrique dos Santos Oliveira" userId="6cc16b46-a4de-4f06-b9d8-827bb29762ce" providerId="ADAL" clId="{43B95228-B591-E040-BFD0-5F5384AC8406}" dt="2022-09-13T00:25:25.151" v="902" actId="1076"/>
          <ac:spMkLst>
            <pc:docMk/>
            <pc:sldMk cId="2944765398" sldId="2451"/>
            <ac:spMk id="16" creationId="{42A07795-2C00-FB78-7A00-A9781F3B7BF5}"/>
          </ac:spMkLst>
        </pc:spChg>
        <pc:spChg chg="add mod">
          <ac:chgData name="Henrique dos Santos Oliveira" userId="6cc16b46-a4de-4f06-b9d8-827bb29762ce" providerId="ADAL" clId="{43B95228-B591-E040-BFD0-5F5384AC8406}" dt="2022-09-13T00:29:14.898" v="948" actId="2711"/>
          <ac:spMkLst>
            <pc:docMk/>
            <pc:sldMk cId="2944765398" sldId="2451"/>
            <ac:spMk id="19" creationId="{6B404E69-E0A1-D42B-95D4-2BCDC4D4286B}"/>
          </ac:spMkLst>
        </pc:spChg>
        <pc:picChg chg="add mod">
          <ac:chgData name="Henrique dos Santos Oliveira" userId="6cc16b46-a4de-4f06-b9d8-827bb29762ce" providerId="ADAL" clId="{43B95228-B591-E040-BFD0-5F5384AC8406}" dt="2022-09-12T21:13:52.094" v="314" actId="1076"/>
          <ac:picMkLst>
            <pc:docMk/>
            <pc:sldMk cId="2944765398" sldId="2451"/>
            <ac:picMk id="4" creationId="{84783C7B-8024-1E87-82EE-4AF8B0CCF62B}"/>
          </ac:picMkLst>
        </pc:picChg>
        <pc:picChg chg="add del mod">
          <ac:chgData name="Henrique dos Santos Oliveira" userId="6cc16b46-a4de-4f06-b9d8-827bb29762ce" providerId="ADAL" clId="{43B95228-B591-E040-BFD0-5F5384AC8406}" dt="2022-09-13T00:29:02.426" v="947" actId="478"/>
          <ac:picMkLst>
            <pc:docMk/>
            <pc:sldMk cId="2944765398" sldId="2451"/>
            <ac:picMk id="18" creationId="{199985B2-DC70-F98A-B943-C343B3234D70}"/>
          </ac:picMkLst>
        </pc:picChg>
        <pc:cxnChg chg="add mod">
          <ac:chgData name="Henrique dos Santos Oliveira" userId="6cc16b46-a4de-4f06-b9d8-827bb29762ce" providerId="ADAL" clId="{43B95228-B591-E040-BFD0-5F5384AC8406}" dt="2022-09-13T00:24:16.752" v="880" actId="13822"/>
          <ac:cxnSpMkLst>
            <pc:docMk/>
            <pc:sldMk cId="2944765398" sldId="2451"/>
            <ac:cxnSpMk id="15" creationId="{6E28D0D2-B345-A3C1-4A57-9229D89E4119}"/>
          </ac:cxnSpMkLst>
        </pc:cxnChg>
      </pc:sldChg>
      <pc:sldChg chg="modSp mod modTransition">
        <pc:chgData name="Henrique dos Santos Oliveira" userId="6cc16b46-a4de-4f06-b9d8-827bb29762ce" providerId="ADAL" clId="{43B95228-B591-E040-BFD0-5F5384AC8406}" dt="2022-09-13T00:32:11.271" v="952" actId="20577"/>
        <pc:sldMkLst>
          <pc:docMk/>
          <pc:sldMk cId="2129108354" sldId="2453"/>
        </pc:sldMkLst>
        <pc:spChg chg="mod">
          <ac:chgData name="Henrique dos Santos Oliveira" userId="6cc16b46-a4de-4f06-b9d8-827bb29762ce" providerId="ADAL" clId="{43B95228-B591-E040-BFD0-5F5384AC8406}" dt="2022-09-13T00:32:11.271" v="952" actId="20577"/>
          <ac:spMkLst>
            <pc:docMk/>
            <pc:sldMk cId="2129108354" sldId="2453"/>
            <ac:spMk id="43" creationId="{0265879B-3273-4F56-B272-5AB7CACB73FF}"/>
          </ac:spMkLst>
        </pc:spChg>
        <pc:picChg chg="mod">
          <ac:chgData name="Henrique dos Santos Oliveira" userId="6cc16b46-a4de-4f06-b9d8-827bb29762ce" providerId="ADAL" clId="{43B95228-B591-E040-BFD0-5F5384AC8406}" dt="2022-09-12T20:54:05.253" v="107" actId="1366"/>
          <ac:picMkLst>
            <pc:docMk/>
            <pc:sldMk cId="2129108354" sldId="2453"/>
            <ac:picMk id="15" creationId="{8BCDD379-7559-4750-96C5-0B875F38E05A}"/>
          </ac:picMkLst>
        </pc:picChg>
        <pc:picChg chg="mod">
          <ac:chgData name="Henrique dos Santos Oliveira" userId="6cc16b46-a4de-4f06-b9d8-827bb29762ce" providerId="ADAL" clId="{43B95228-B591-E040-BFD0-5F5384AC8406}" dt="2022-09-12T21:47:49.014" v="444" actId="1076"/>
          <ac:picMkLst>
            <pc:docMk/>
            <pc:sldMk cId="2129108354" sldId="2453"/>
            <ac:picMk id="21" creationId="{55F50E4F-5FF1-475A-8AE1-C0316D640150}"/>
          </ac:picMkLst>
        </pc:picChg>
        <pc:picChg chg="mod">
          <ac:chgData name="Henrique dos Santos Oliveira" userId="6cc16b46-a4de-4f06-b9d8-827bb29762ce" providerId="ADAL" clId="{43B95228-B591-E040-BFD0-5F5384AC8406}" dt="2022-09-13T00:32:03.523" v="951" actId="14100"/>
          <ac:picMkLst>
            <pc:docMk/>
            <pc:sldMk cId="2129108354" sldId="2453"/>
            <ac:picMk id="39" creationId="{1A71737C-BFC3-424E-8C6A-CC4ADFC3E788}"/>
          </ac:picMkLst>
        </pc:picChg>
      </pc:sldChg>
      <pc:sldChg chg="modSp add del mod modTransition">
        <pc:chgData name="Henrique dos Santos Oliveira" userId="6cc16b46-a4de-4f06-b9d8-827bb29762ce" providerId="ADAL" clId="{43B95228-B591-E040-BFD0-5F5384AC8406}" dt="2022-09-12T21:55:16.677" v="490" actId="20577"/>
        <pc:sldMkLst>
          <pc:docMk/>
          <pc:sldMk cId="3516891798" sldId="2456"/>
        </pc:sldMkLst>
        <pc:spChg chg="mod">
          <ac:chgData name="Henrique dos Santos Oliveira" userId="6cc16b46-a4de-4f06-b9d8-827bb29762ce" providerId="ADAL" clId="{43B95228-B591-E040-BFD0-5F5384AC8406}" dt="2022-09-12T21:55:16.677" v="490" actId="20577"/>
          <ac:spMkLst>
            <pc:docMk/>
            <pc:sldMk cId="3516891798" sldId="2456"/>
            <ac:spMk id="2" creationId="{12CC3376-5069-4C7B-BE6B-A3776D1B47BA}"/>
          </ac:spMkLst>
        </pc:spChg>
        <pc:spChg chg="mod">
          <ac:chgData name="Henrique dos Santos Oliveira" userId="6cc16b46-a4de-4f06-b9d8-827bb29762ce" providerId="ADAL" clId="{43B95228-B591-E040-BFD0-5F5384AC8406}" dt="2022-09-12T20:48:04.851" v="7" actId="20577"/>
          <ac:spMkLst>
            <pc:docMk/>
            <pc:sldMk cId="3516891798" sldId="2456"/>
            <ac:spMk id="14" creationId="{79248A72-A597-48DF-A270-3389F5D209C0}"/>
          </ac:spMkLst>
        </pc:spChg>
      </pc:sldChg>
      <pc:sldChg chg="modSp mod modTransition">
        <pc:chgData name="Henrique dos Santos Oliveira" userId="6cc16b46-a4de-4f06-b9d8-827bb29762ce" providerId="ADAL" clId="{43B95228-B591-E040-BFD0-5F5384AC8406}" dt="2022-09-12T22:11:04.936" v="606" actId="20577"/>
        <pc:sldMkLst>
          <pc:docMk/>
          <pc:sldMk cId="3164405530" sldId="2457"/>
        </pc:sldMkLst>
        <pc:spChg chg="mod">
          <ac:chgData name="Henrique dos Santos Oliveira" userId="6cc16b46-a4de-4f06-b9d8-827bb29762ce" providerId="ADAL" clId="{43B95228-B591-E040-BFD0-5F5384AC8406}" dt="2022-09-12T22:11:04.936" v="606" actId="20577"/>
          <ac:spMkLst>
            <pc:docMk/>
            <pc:sldMk cId="3164405530" sldId="2457"/>
            <ac:spMk id="6" creationId="{167DFA39-004E-EC18-5AD9-D8A94F254259}"/>
          </ac:spMkLst>
        </pc:spChg>
      </pc:sldChg>
      <pc:sldChg chg="modTransition">
        <pc:chgData name="Henrique dos Santos Oliveira" userId="6cc16b46-a4de-4f06-b9d8-827bb29762ce" providerId="ADAL" clId="{43B95228-B591-E040-BFD0-5F5384AC8406}" dt="2022-09-12T21:49:14.831" v="454"/>
        <pc:sldMkLst>
          <pc:docMk/>
          <pc:sldMk cId="1649098948" sldId="2462"/>
        </pc:sldMkLst>
      </pc:sldChg>
      <pc:sldChg chg="modSp mod modTransition modAnim">
        <pc:chgData name="Henrique dos Santos Oliveira" userId="6cc16b46-a4de-4f06-b9d8-827bb29762ce" providerId="ADAL" clId="{43B95228-B591-E040-BFD0-5F5384AC8406}" dt="2022-09-12T22:45:23.846" v="608" actId="1076"/>
        <pc:sldMkLst>
          <pc:docMk/>
          <pc:sldMk cId="2960430779" sldId="2463"/>
        </pc:sldMkLst>
        <pc:spChg chg="mod">
          <ac:chgData name="Henrique dos Santos Oliveira" userId="6cc16b46-a4de-4f06-b9d8-827bb29762ce" providerId="ADAL" clId="{43B95228-B591-E040-BFD0-5F5384AC8406}" dt="2022-09-12T22:45:23.846" v="608" actId="1076"/>
          <ac:spMkLst>
            <pc:docMk/>
            <pc:sldMk cId="2960430779" sldId="2463"/>
            <ac:spMk id="2" creationId="{BE3A87B3-0A27-4EE9-979E-B69581E476F0}"/>
          </ac:spMkLst>
        </pc:spChg>
      </pc:sldChg>
      <pc:sldChg chg="addSp delSp modSp add del mod modTransition modAnim">
        <pc:chgData name="Henrique dos Santos Oliveira" userId="6cc16b46-a4de-4f06-b9d8-827bb29762ce" providerId="ADAL" clId="{43B95228-B591-E040-BFD0-5F5384AC8406}" dt="2022-09-12T22:09:09.010" v="590"/>
        <pc:sldMkLst>
          <pc:docMk/>
          <pc:sldMk cId="3622272207" sldId="2465"/>
        </pc:sldMkLst>
        <pc:picChg chg="add mod">
          <ac:chgData name="Henrique dos Santos Oliveira" userId="6cc16b46-a4de-4f06-b9d8-827bb29762ce" providerId="ADAL" clId="{43B95228-B591-E040-BFD0-5F5384AC8406}" dt="2022-09-12T21:56:33.896" v="495" actId="1076"/>
          <ac:picMkLst>
            <pc:docMk/>
            <pc:sldMk cId="3622272207" sldId="2465"/>
            <ac:picMk id="7" creationId="{953C6337-61BC-A5F4-A9AD-F73DF5C93B60}"/>
          </ac:picMkLst>
        </pc:picChg>
        <pc:picChg chg="add del mod">
          <ac:chgData name="Henrique dos Santos Oliveira" userId="6cc16b46-a4de-4f06-b9d8-827bb29762ce" providerId="ADAL" clId="{43B95228-B591-E040-BFD0-5F5384AC8406}" dt="2022-09-12T21:57:09.519" v="503" actId="478"/>
          <ac:picMkLst>
            <pc:docMk/>
            <pc:sldMk cId="3622272207" sldId="2465"/>
            <ac:picMk id="18" creationId="{D52B316F-8AC3-A15F-5694-8ABD9FF6F64A}"/>
          </ac:picMkLst>
        </pc:picChg>
        <pc:picChg chg="add mod">
          <ac:chgData name="Henrique dos Santos Oliveira" userId="6cc16b46-a4de-4f06-b9d8-827bb29762ce" providerId="ADAL" clId="{43B95228-B591-E040-BFD0-5F5384AC8406}" dt="2022-09-12T21:58:00.228" v="517" actId="1076"/>
          <ac:picMkLst>
            <pc:docMk/>
            <pc:sldMk cId="3622272207" sldId="2465"/>
            <ac:picMk id="26" creationId="{3B90BA59-6D9E-8FF2-0022-235691EE9A7D}"/>
          </ac:picMkLst>
        </pc:picChg>
        <pc:picChg chg="add mod">
          <ac:chgData name="Henrique dos Santos Oliveira" userId="6cc16b46-a4de-4f06-b9d8-827bb29762ce" providerId="ADAL" clId="{43B95228-B591-E040-BFD0-5F5384AC8406}" dt="2022-09-12T21:57:49.670" v="516" actId="1076"/>
          <ac:picMkLst>
            <pc:docMk/>
            <pc:sldMk cId="3622272207" sldId="2465"/>
            <ac:picMk id="33" creationId="{5E23DA71-7F5E-8C37-CC59-AC9326D55029}"/>
          </ac:picMkLst>
        </pc:picChg>
        <pc:picChg chg="add mod">
          <ac:chgData name="Henrique dos Santos Oliveira" userId="6cc16b46-a4de-4f06-b9d8-827bb29762ce" providerId="ADAL" clId="{43B95228-B591-E040-BFD0-5F5384AC8406}" dt="2022-09-12T21:58:36.546" v="523" actId="14100"/>
          <ac:picMkLst>
            <pc:docMk/>
            <pc:sldMk cId="3622272207" sldId="2465"/>
            <ac:picMk id="35" creationId="{E9E4387B-58AF-87C2-8398-ABBA631C5DA8}"/>
          </ac:picMkLst>
        </pc:picChg>
      </pc:sldChg>
      <pc:sldMasterChg chg="addSldLayout delSldLayout">
        <pc:chgData name="Henrique dos Santos Oliveira" userId="6cc16b46-a4de-4f06-b9d8-827bb29762ce" providerId="ADAL" clId="{43B95228-B591-E040-BFD0-5F5384AC8406}" dt="2022-09-12T21:48:25.080" v="450" actId="2696"/>
        <pc:sldMasterMkLst>
          <pc:docMk/>
          <pc:sldMasterMk cId="2074119203" sldId="2147483720"/>
        </pc:sldMasterMkLst>
        <pc:sldLayoutChg chg="add del">
          <pc:chgData name="Henrique dos Santos Oliveira" userId="6cc16b46-a4de-4f06-b9d8-827bb29762ce" providerId="ADAL" clId="{43B95228-B591-E040-BFD0-5F5384AC8406}" dt="2022-09-12T21:48:25.080" v="450" actId="2696"/>
          <pc:sldLayoutMkLst>
            <pc:docMk/>
            <pc:sldMasterMk cId="2074119203" sldId="2147483720"/>
            <pc:sldLayoutMk cId="3667191273" sldId="2147483737"/>
          </pc:sldLayoutMkLst>
        </pc:sldLayoutChg>
        <pc:sldLayoutChg chg="del">
          <pc:chgData name="Henrique dos Santos Oliveira" userId="6cc16b46-a4de-4f06-b9d8-827bb29762ce" providerId="ADAL" clId="{43B95228-B591-E040-BFD0-5F5384AC8406}" dt="2022-09-12T20:47:27.576" v="2" actId="2696"/>
          <pc:sldLayoutMkLst>
            <pc:docMk/>
            <pc:sldMasterMk cId="2074119203" sldId="2147483720"/>
            <pc:sldLayoutMk cId="4262172321" sldId="2147483738"/>
          </pc:sldLayoutMkLst>
        </pc:sldLayoutChg>
      </pc:sldMasterChg>
    </pc:docChg>
  </pc:docChgLst>
  <pc:docChgLst>
    <pc:chgData name="SARA PINHEIRO MALDONADO CANTÃO" userId="a419f4ba-f594-4e3c-8678-c652afd5bfd2" providerId="ADAL" clId="{F0F61EFB-C89D-412E-AA88-6BEB4EDFFDCC}"/>
    <pc:docChg chg="undo custSel modSld">
      <pc:chgData name="SARA PINHEIRO MALDONADO CANTÃO" userId="a419f4ba-f594-4e3c-8678-c652afd5bfd2" providerId="ADAL" clId="{F0F61EFB-C89D-412E-AA88-6BEB4EDFFDCC}" dt="2022-09-13T01:08:57.047" v="955" actId="20577"/>
      <pc:docMkLst>
        <pc:docMk/>
      </pc:docMkLst>
      <pc:sldChg chg="modSp mod">
        <pc:chgData name="SARA PINHEIRO MALDONADO CANTÃO" userId="a419f4ba-f594-4e3c-8678-c652afd5bfd2" providerId="ADAL" clId="{F0F61EFB-C89D-412E-AA88-6BEB4EDFFDCC}" dt="2022-09-12T23:42:20.458" v="518" actId="14100"/>
        <pc:sldMkLst>
          <pc:docMk/>
          <pc:sldMk cId="2720361709" sldId="260"/>
        </pc:sldMkLst>
        <pc:spChg chg="mod">
          <ac:chgData name="SARA PINHEIRO MALDONADO CANTÃO" userId="a419f4ba-f594-4e3c-8678-c652afd5bfd2" providerId="ADAL" clId="{F0F61EFB-C89D-412E-AA88-6BEB4EDFFDCC}" dt="2022-09-12T23:42:20.458" v="518" actId="14100"/>
          <ac:spMkLst>
            <pc:docMk/>
            <pc:sldMk cId="2720361709" sldId="260"/>
            <ac:spMk id="13" creationId="{A4E49AC7-7A73-4B51-BDF6-EABA3162F4B7}"/>
          </ac:spMkLst>
        </pc:spChg>
      </pc:sldChg>
      <pc:sldChg chg="addSp delSp modSp mod">
        <pc:chgData name="SARA PINHEIRO MALDONADO CANTÃO" userId="a419f4ba-f594-4e3c-8678-c652afd5bfd2" providerId="ADAL" clId="{F0F61EFB-C89D-412E-AA88-6BEB4EDFFDCC}" dt="2022-09-13T00:28:33.767" v="940" actId="478"/>
        <pc:sldMkLst>
          <pc:docMk/>
          <pc:sldMk cId="2779095684" sldId="2433"/>
        </pc:sldMkLst>
        <pc:spChg chg="add del mod">
          <ac:chgData name="SARA PINHEIRO MALDONADO CANTÃO" userId="a419f4ba-f594-4e3c-8678-c652afd5bfd2" providerId="ADAL" clId="{F0F61EFB-C89D-412E-AA88-6BEB4EDFFDCC}" dt="2022-09-13T00:28:33.767" v="940" actId="478"/>
          <ac:spMkLst>
            <pc:docMk/>
            <pc:sldMk cId="2779095684" sldId="2433"/>
            <ac:spMk id="7" creationId="{ACBE3D58-C3F2-42D8-B4D8-39256DF39537}"/>
          </ac:spMkLst>
        </pc:spChg>
        <pc:graphicFrameChg chg="mod modGraphic">
          <ac:chgData name="SARA PINHEIRO MALDONADO CANTÃO" userId="a419f4ba-f594-4e3c-8678-c652afd5bfd2" providerId="ADAL" clId="{F0F61EFB-C89D-412E-AA88-6BEB4EDFFDCC}" dt="2022-09-12T21:45:22.022" v="50" actId="15"/>
          <ac:graphicFrameMkLst>
            <pc:docMk/>
            <pc:sldMk cId="2779095684" sldId="2433"/>
            <ac:graphicFrameMk id="6" creationId="{0E9A2E70-9C73-45A4-9B0C-E2433CF2A835}"/>
          </ac:graphicFrameMkLst>
        </pc:graphicFrameChg>
      </pc:sldChg>
      <pc:sldChg chg="addSp delSp modSp mod">
        <pc:chgData name="SARA PINHEIRO MALDONADO CANTÃO" userId="a419f4ba-f594-4e3c-8678-c652afd5bfd2" providerId="ADAL" clId="{F0F61EFB-C89D-412E-AA88-6BEB4EDFFDCC}" dt="2022-09-13T00:28:47.638" v="943" actId="478"/>
        <pc:sldMkLst>
          <pc:docMk/>
          <pc:sldMk cId="2944765398" sldId="2451"/>
        </pc:sldMkLst>
        <pc:spChg chg="add del mod">
          <ac:chgData name="SARA PINHEIRO MALDONADO CANTÃO" userId="a419f4ba-f594-4e3c-8678-c652afd5bfd2" providerId="ADAL" clId="{F0F61EFB-C89D-412E-AA88-6BEB4EDFFDCC}" dt="2022-09-13T00:28:47.638" v="943" actId="478"/>
          <ac:spMkLst>
            <pc:docMk/>
            <pc:sldMk cId="2944765398" sldId="2451"/>
            <ac:spMk id="20" creationId="{BC8DC04F-4874-400C-BEC4-79733A37D360}"/>
          </ac:spMkLst>
        </pc:spChg>
      </pc:sldChg>
      <pc:sldChg chg="addSp delSp modSp mod modNotesTx">
        <pc:chgData name="SARA PINHEIRO MALDONADO CANTÃO" userId="a419f4ba-f594-4e3c-8678-c652afd5bfd2" providerId="ADAL" clId="{F0F61EFB-C89D-412E-AA88-6BEB4EDFFDCC}" dt="2022-09-13T01:08:57.047" v="955" actId="20577"/>
        <pc:sldMkLst>
          <pc:docMk/>
          <pc:sldMk cId="2129108354" sldId="2453"/>
        </pc:sldMkLst>
        <pc:spChg chg="add mod">
          <ac:chgData name="SARA PINHEIRO MALDONADO CANTÃO" userId="a419f4ba-f594-4e3c-8678-c652afd5bfd2" providerId="ADAL" clId="{F0F61EFB-C89D-412E-AA88-6BEB4EDFFDCC}" dt="2022-09-13T00:29:17.076" v="949" actId="1076"/>
          <ac:spMkLst>
            <pc:docMk/>
            <pc:sldMk cId="2129108354" sldId="2453"/>
            <ac:spMk id="42" creationId="{F6991B8C-2EBB-4CA8-BD3C-2C5CFA765EC4}"/>
          </ac:spMkLst>
        </pc:spChg>
        <pc:spChg chg="add mod">
          <ac:chgData name="SARA PINHEIRO MALDONADO CANTÃO" userId="a419f4ba-f594-4e3c-8678-c652afd5bfd2" providerId="ADAL" clId="{F0F61EFB-C89D-412E-AA88-6BEB4EDFFDCC}" dt="2022-09-13T01:08:03.109" v="950" actId="20577"/>
          <ac:spMkLst>
            <pc:docMk/>
            <pc:sldMk cId="2129108354" sldId="2453"/>
            <ac:spMk id="43" creationId="{0265879B-3273-4F56-B272-5AB7CACB73FF}"/>
          </ac:spMkLst>
        </pc:spChg>
        <pc:graphicFrameChg chg="add del mod">
          <ac:chgData name="SARA PINHEIRO MALDONADO CANTÃO" userId="a419f4ba-f594-4e3c-8678-c652afd5bfd2" providerId="ADAL" clId="{F0F61EFB-C89D-412E-AA88-6BEB4EDFFDCC}" dt="2022-09-12T21:46:54.424" v="54" actId="478"/>
          <ac:graphicFrameMkLst>
            <pc:docMk/>
            <pc:sldMk cId="2129108354" sldId="2453"/>
            <ac:graphicFrameMk id="24" creationId="{9FE53DF7-166A-4EFC-B7E9-B2DA65D80DCC}"/>
          </ac:graphicFrameMkLst>
        </pc:graphicFrameChg>
        <pc:graphicFrameChg chg="add mod">
          <ac:chgData name="SARA PINHEIRO MALDONADO CANTÃO" userId="a419f4ba-f594-4e3c-8678-c652afd5bfd2" providerId="ADAL" clId="{F0F61EFB-C89D-412E-AA88-6BEB4EDFFDCC}" dt="2022-09-12T21:47:20.423" v="63"/>
          <ac:graphicFrameMkLst>
            <pc:docMk/>
            <pc:sldMk cId="2129108354" sldId="2453"/>
            <ac:graphicFrameMk id="26" creationId="{BE0F112D-AE28-460D-932A-A236852EC0C5}"/>
          </ac:graphicFrameMkLst>
        </pc:graphicFrameChg>
        <pc:picChg chg="del">
          <ac:chgData name="SARA PINHEIRO MALDONADO CANTÃO" userId="a419f4ba-f594-4e3c-8678-c652afd5bfd2" providerId="ADAL" clId="{F0F61EFB-C89D-412E-AA88-6BEB4EDFFDCC}" dt="2022-09-12T20:38:58.259" v="1" actId="478"/>
          <ac:picMkLst>
            <pc:docMk/>
            <pc:sldMk cId="2129108354" sldId="2453"/>
            <ac:picMk id="3" creationId="{68FAD2E7-8A5E-E1AB-5A1F-68B5071C0EA6}"/>
          </ac:picMkLst>
        </pc:picChg>
        <pc:picChg chg="del">
          <ac:chgData name="SARA PINHEIRO MALDONADO CANTÃO" userId="a419f4ba-f594-4e3c-8678-c652afd5bfd2" providerId="ADAL" clId="{F0F61EFB-C89D-412E-AA88-6BEB4EDFFDCC}" dt="2022-09-12T20:40:25.925" v="21" actId="478"/>
          <ac:picMkLst>
            <pc:docMk/>
            <pc:sldMk cId="2129108354" sldId="2453"/>
            <ac:picMk id="5" creationId="{54F341D5-B00E-9461-4B9D-4C79028D3B2E}"/>
          </ac:picMkLst>
        </pc:picChg>
        <pc:picChg chg="del">
          <ac:chgData name="SARA PINHEIRO MALDONADO CANTÃO" userId="a419f4ba-f594-4e3c-8678-c652afd5bfd2" providerId="ADAL" clId="{F0F61EFB-C89D-412E-AA88-6BEB4EDFFDCC}" dt="2022-09-12T20:39:30.901" v="16" actId="478"/>
          <ac:picMkLst>
            <pc:docMk/>
            <pc:sldMk cId="2129108354" sldId="2453"/>
            <ac:picMk id="8" creationId="{C8A51B1E-4A2B-855E-3675-33C3BAF8A0C5}"/>
          </ac:picMkLst>
        </pc:picChg>
        <pc:picChg chg="del">
          <ac:chgData name="SARA PINHEIRO MALDONADO CANTÃO" userId="a419f4ba-f594-4e3c-8678-c652afd5bfd2" providerId="ADAL" clId="{F0F61EFB-C89D-412E-AA88-6BEB4EDFFDCC}" dt="2022-09-12T20:40:59.418" v="25" actId="478"/>
          <ac:picMkLst>
            <pc:docMk/>
            <pc:sldMk cId="2129108354" sldId="2453"/>
            <ac:picMk id="10" creationId="{DD3C361F-31C5-CA7C-089E-6EC337733E0F}"/>
          </ac:picMkLst>
        </pc:picChg>
        <pc:picChg chg="add del mod">
          <ac:chgData name="SARA PINHEIRO MALDONADO CANTÃO" userId="a419f4ba-f594-4e3c-8678-c652afd5bfd2" providerId="ADAL" clId="{F0F61EFB-C89D-412E-AA88-6BEB4EDFFDCC}" dt="2022-09-12T21:46:41.557" v="51" actId="478"/>
          <ac:picMkLst>
            <pc:docMk/>
            <pc:sldMk cId="2129108354" sldId="2453"/>
            <ac:picMk id="11" creationId="{D5BA83E1-848C-4C64-84DA-BE5BC2E3408E}"/>
          </ac:picMkLst>
        </pc:picChg>
        <pc:picChg chg="add del mod">
          <ac:chgData name="SARA PINHEIRO MALDONADO CANTÃO" userId="a419f4ba-f594-4e3c-8678-c652afd5bfd2" providerId="ADAL" clId="{F0F61EFB-C89D-412E-AA88-6BEB4EDFFDCC}" dt="2022-09-12T21:47:17.684" v="60" actId="478"/>
          <ac:picMkLst>
            <pc:docMk/>
            <pc:sldMk cId="2129108354" sldId="2453"/>
            <ac:picMk id="13" creationId="{AFAE1AB3-4497-4C9A-85F7-38675362A202}"/>
          </ac:picMkLst>
        </pc:picChg>
        <pc:picChg chg="add del mod">
          <ac:chgData name="SARA PINHEIRO MALDONADO CANTÃO" userId="a419f4ba-f594-4e3c-8678-c652afd5bfd2" providerId="ADAL" clId="{F0F61EFB-C89D-412E-AA88-6BEB4EDFFDCC}" dt="2022-09-12T21:48:54.287" v="83" actId="478"/>
          <ac:picMkLst>
            <pc:docMk/>
            <pc:sldMk cId="2129108354" sldId="2453"/>
            <ac:picMk id="15" creationId="{8BCDD379-7559-4750-96C5-0B875F38E05A}"/>
          </ac:picMkLst>
        </pc:picChg>
        <pc:picChg chg="add del mod">
          <ac:chgData name="SARA PINHEIRO MALDONADO CANTÃO" userId="a419f4ba-f594-4e3c-8678-c652afd5bfd2" providerId="ADAL" clId="{F0F61EFB-C89D-412E-AA88-6BEB4EDFFDCC}" dt="2022-09-12T20:53:43.949" v="35" actId="478"/>
          <ac:picMkLst>
            <pc:docMk/>
            <pc:sldMk cId="2129108354" sldId="2453"/>
            <ac:picMk id="17" creationId="{8E715D6D-D053-4887-A3EC-5E1A82F9EB23}"/>
          </ac:picMkLst>
        </pc:picChg>
        <pc:picChg chg="add del mod">
          <ac:chgData name="SARA PINHEIRO MALDONADO CANTÃO" userId="a419f4ba-f594-4e3c-8678-c652afd5bfd2" providerId="ADAL" clId="{F0F61EFB-C89D-412E-AA88-6BEB4EDFFDCC}" dt="2022-09-12T20:54:00.825" v="41" actId="478"/>
          <ac:picMkLst>
            <pc:docMk/>
            <pc:sldMk cId="2129108354" sldId="2453"/>
            <ac:picMk id="19" creationId="{C5764F70-DB65-4FBA-B46F-3181F4808D67}"/>
          </ac:picMkLst>
        </pc:picChg>
        <pc:picChg chg="add del mod">
          <ac:chgData name="SARA PINHEIRO MALDONADO CANTÃO" userId="a419f4ba-f594-4e3c-8678-c652afd5bfd2" providerId="ADAL" clId="{F0F61EFB-C89D-412E-AA88-6BEB4EDFFDCC}" dt="2022-09-12T21:48:55.069" v="84" actId="478"/>
          <ac:picMkLst>
            <pc:docMk/>
            <pc:sldMk cId="2129108354" sldId="2453"/>
            <ac:picMk id="21" creationId="{55F50E4F-5FF1-475A-8AE1-C0316D640150}"/>
          </ac:picMkLst>
        </pc:picChg>
        <pc:picChg chg="add del mod">
          <ac:chgData name="SARA PINHEIRO MALDONADO CANTÃO" userId="a419f4ba-f594-4e3c-8678-c652afd5bfd2" providerId="ADAL" clId="{F0F61EFB-C89D-412E-AA88-6BEB4EDFFDCC}" dt="2022-09-12T21:48:55.844" v="85" actId="478"/>
          <ac:picMkLst>
            <pc:docMk/>
            <pc:sldMk cId="2129108354" sldId="2453"/>
            <ac:picMk id="23" creationId="{5C8B9B89-E55C-4466-9F0F-1FA36F79F8EB}"/>
          </ac:picMkLst>
        </pc:picChg>
        <pc:picChg chg="add del mod">
          <ac:chgData name="SARA PINHEIRO MALDONADO CANTÃO" userId="a419f4ba-f594-4e3c-8678-c652afd5bfd2" providerId="ADAL" clId="{F0F61EFB-C89D-412E-AA88-6BEB4EDFFDCC}" dt="2022-09-12T21:47:50.054" v="71" actId="478"/>
          <ac:picMkLst>
            <pc:docMk/>
            <pc:sldMk cId="2129108354" sldId="2453"/>
            <ac:picMk id="25" creationId="{C60076A9-46D4-483D-845C-BCC87102DE39}"/>
          </ac:picMkLst>
        </pc:picChg>
        <pc:picChg chg="add del mod">
          <ac:chgData name="SARA PINHEIRO MALDONADO CANTÃO" userId="a419f4ba-f594-4e3c-8678-c652afd5bfd2" providerId="ADAL" clId="{F0F61EFB-C89D-412E-AA88-6BEB4EDFFDCC}" dt="2022-09-12T21:47:49.347" v="70" actId="478"/>
          <ac:picMkLst>
            <pc:docMk/>
            <pc:sldMk cId="2129108354" sldId="2453"/>
            <ac:picMk id="27" creationId="{26A2E990-BD51-4FF6-A350-DDABF14AEB3B}"/>
          </ac:picMkLst>
        </pc:picChg>
        <pc:picChg chg="add del mod">
          <ac:chgData name="SARA PINHEIRO MALDONADO CANTÃO" userId="a419f4ba-f594-4e3c-8678-c652afd5bfd2" providerId="ADAL" clId="{F0F61EFB-C89D-412E-AA88-6BEB4EDFFDCC}" dt="2022-09-12T21:50:12.991" v="86" actId="478"/>
          <ac:picMkLst>
            <pc:docMk/>
            <pc:sldMk cId="2129108354" sldId="2453"/>
            <ac:picMk id="29" creationId="{4FF20702-6596-4819-8FDE-B690B5EC5EBB}"/>
          </ac:picMkLst>
        </pc:picChg>
        <pc:picChg chg="add del mod">
          <ac:chgData name="SARA PINHEIRO MALDONADO CANTÃO" userId="a419f4ba-f594-4e3c-8678-c652afd5bfd2" providerId="ADAL" clId="{F0F61EFB-C89D-412E-AA88-6BEB4EDFFDCC}" dt="2022-09-12T21:50:23.137" v="91" actId="478"/>
          <ac:picMkLst>
            <pc:docMk/>
            <pc:sldMk cId="2129108354" sldId="2453"/>
            <ac:picMk id="31" creationId="{2045CEA3-B399-4763-998F-73110EF936F0}"/>
          </ac:picMkLst>
        </pc:picChg>
        <pc:picChg chg="add mod">
          <ac:chgData name="SARA PINHEIRO MALDONADO CANTÃO" userId="a419f4ba-f594-4e3c-8678-c652afd5bfd2" providerId="ADAL" clId="{F0F61EFB-C89D-412E-AA88-6BEB4EDFFDCC}" dt="2022-09-13T00:29:00.628" v="944" actId="14100"/>
          <ac:picMkLst>
            <pc:docMk/>
            <pc:sldMk cId="2129108354" sldId="2453"/>
            <ac:picMk id="33" creationId="{D413BBFD-6BCB-4EA2-8B03-DCE3BF755179}"/>
          </ac:picMkLst>
        </pc:picChg>
        <pc:picChg chg="add del mod">
          <ac:chgData name="SARA PINHEIRO MALDONADO CANTÃO" userId="a419f4ba-f594-4e3c-8678-c652afd5bfd2" providerId="ADAL" clId="{F0F61EFB-C89D-412E-AA88-6BEB4EDFFDCC}" dt="2022-09-13T00:24:10.779" v="776" actId="478"/>
          <ac:picMkLst>
            <pc:docMk/>
            <pc:sldMk cId="2129108354" sldId="2453"/>
            <ac:picMk id="35" creationId="{0472CB1F-FFD9-4F62-9DC2-1C1E1A2CA0EE}"/>
          </ac:picMkLst>
        </pc:picChg>
        <pc:picChg chg="add del mod">
          <ac:chgData name="SARA PINHEIRO MALDONADO CANTÃO" userId="a419f4ba-f594-4e3c-8678-c652afd5bfd2" providerId="ADAL" clId="{F0F61EFB-C89D-412E-AA88-6BEB4EDFFDCC}" dt="2022-09-13T00:18:39.069" v="627" actId="478"/>
          <ac:picMkLst>
            <pc:docMk/>
            <pc:sldMk cId="2129108354" sldId="2453"/>
            <ac:picMk id="37" creationId="{C70400A0-F4C3-47D9-9D79-E33CBF63CF0C}"/>
          </ac:picMkLst>
        </pc:picChg>
        <pc:picChg chg="add mod modCrop">
          <ac:chgData name="SARA PINHEIRO MALDONADO CANTÃO" userId="a419f4ba-f594-4e3c-8678-c652afd5bfd2" providerId="ADAL" clId="{F0F61EFB-C89D-412E-AA88-6BEB4EDFFDCC}" dt="2022-09-13T00:29:03.124" v="945" actId="14100"/>
          <ac:picMkLst>
            <pc:docMk/>
            <pc:sldMk cId="2129108354" sldId="2453"/>
            <ac:picMk id="39" creationId="{1A71737C-BFC3-424E-8C6A-CC4ADFC3E788}"/>
          </ac:picMkLst>
        </pc:picChg>
        <pc:picChg chg="add mod modCrop">
          <ac:chgData name="SARA PINHEIRO MALDONADO CANTÃO" userId="a419f4ba-f594-4e3c-8678-c652afd5bfd2" providerId="ADAL" clId="{F0F61EFB-C89D-412E-AA88-6BEB4EDFFDCC}" dt="2022-09-13T00:29:05.877" v="946" actId="1076"/>
          <ac:picMkLst>
            <pc:docMk/>
            <pc:sldMk cId="2129108354" sldId="2453"/>
            <ac:picMk id="41" creationId="{0566F56F-C1E1-4501-89C9-B9D55A27DAE7}"/>
          </ac:picMkLst>
        </pc:picChg>
      </pc:sldChg>
      <pc:sldChg chg="modSp mod modNotesTx">
        <pc:chgData name="SARA PINHEIRO MALDONADO CANTÃO" userId="a419f4ba-f594-4e3c-8678-c652afd5bfd2" providerId="ADAL" clId="{F0F61EFB-C89D-412E-AA88-6BEB4EDFFDCC}" dt="2022-09-12T23:04:34.512" v="508" actId="20577"/>
        <pc:sldMkLst>
          <pc:docMk/>
          <pc:sldMk cId="3164405530" sldId="2457"/>
        </pc:sldMkLst>
        <pc:spChg chg="mod">
          <ac:chgData name="SARA PINHEIRO MALDONADO CANTÃO" userId="a419f4ba-f594-4e3c-8678-c652afd5bfd2" providerId="ADAL" clId="{F0F61EFB-C89D-412E-AA88-6BEB4EDFFDCC}" dt="2022-09-12T22:11:00.925" v="117" actId="20577"/>
          <ac:spMkLst>
            <pc:docMk/>
            <pc:sldMk cId="3164405530" sldId="2457"/>
            <ac:spMk id="6" creationId="{167DFA39-004E-EC18-5AD9-D8A94F254259}"/>
          </ac:spMkLst>
        </pc:spChg>
      </pc:sldChg>
    </pc:docChg>
  </pc:docChgLst>
  <pc:docChgLst>
    <pc:chgData name="Igor Levino" userId="29a35364-7809-4692-adc7-6beb7b4ccad5" providerId="ADAL" clId="{03D32B58-CF82-42C6-9D5F-EEB1B91C4F9B}"/>
    <pc:docChg chg="undo redo custSel mod addSld modSld sldOrd modMainMaster">
      <pc:chgData name="Igor Levino" userId="29a35364-7809-4692-adc7-6beb7b4ccad5" providerId="ADAL" clId="{03D32B58-CF82-42C6-9D5F-EEB1B91C4F9B}" dt="2022-09-11T22:33:49.475" v="1766" actId="20577"/>
      <pc:docMkLst>
        <pc:docMk/>
      </pc:docMkLst>
      <pc:sldChg chg="modSp mod">
        <pc:chgData name="Igor Levino" userId="29a35364-7809-4692-adc7-6beb7b4ccad5" providerId="ADAL" clId="{03D32B58-CF82-42C6-9D5F-EEB1B91C4F9B}" dt="2022-09-11T22:12:03.180" v="1610" actId="404"/>
        <pc:sldMkLst>
          <pc:docMk/>
          <pc:sldMk cId="3874381291" sldId="256"/>
        </pc:sldMkLst>
        <pc:spChg chg="mod">
          <ac:chgData name="Igor Levino" userId="29a35364-7809-4692-adc7-6beb7b4ccad5" providerId="ADAL" clId="{03D32B58-CF82-42C6-9D5F-EEB1B91C4F9B}" dt="2022-09-11T22:12:03.180" v="1610" actId="404"/>
          <ac:spMkLst>
            <pc:docMk/>
            <pc:sldMk cId="3874381291" sldId="256"/>
            <ac:spMk id="2" creationId="{2D9C537F-2130-A5DC-A36D-8A00BC23D992}"/>
          </ac:spMkLst>
        </pc:spChg>
      </pc:sldChg>
      <pc:sldChg chg="addSp delSp modSp mod modNotesTx">
        <pc:chgData name="Igor Levino" userId="29a35364-7809-4692-adc7-6beb7b4ccad5" providerId="ADAL" clId="{03D32B58-CF82-42C6-9D5F-EEB1B91C4F9B}" dt="2022-09-11T22:33:49.475" v="1766" actId="20577"/>
        <pc:sldMkLst>
          <pc:docMk/>
          <pc:sldMk cId="1325373587" sldId="259"/>
        </pc:sldMkLst>
        <pc:spChg chg="add mod">
          <ac:chgData name="Igor Levino" userId="29a35364-7809-4692-adc7-6beb7b4ccad5" providerId="ADAL" clId="{03D32B58-CF82-42C6-9D5F-EEB1B91C4F9B}" dt="2022-09-11T22:33:07.403" v="1706" actId="164"/>
          <ac:spMkLst>
            <pc:docMk/>
            <pc:sldMk cId="1325373587" sldId="259"/>
            <ac:spMk id="6" creationId="{D5E556C0-48DB-459B-B8BA-CCAC32BA9EF9}"/>
          </ac:spMkLst>
        </pc:spChg>
        <pc:spChg chg="mod">
          <ac:chgData name="Igor Levino" userId="29a35364-7809-4692-adc7-6beb7b4ccad5" providerId="ADAL" clId="{03D32B58-CF82-42C6-9D5F-EEB1B91C4F9B}" dt="2022-09-11T21:30:49.890" v="668" actId="20577"/>
          <ac:spMkLst>
            <pc:docMk/>
            <pc:sldMk cId="1325373587" sldId="259"/>
            <ac:spMk id="8" creationId="{103950CF-5BF2-4FB0-A36C-48C194F39E12}"/>
          </ac:spMkLst>
        </pc:spChg>
        <pc:spChg chg="del mod">
          <ac:chgData name="Igor Levino" userId="29a35364-7809-4692-adc7-6beb7b4ccad5" providerId="ADAL" clId="{03D32B58-CF82-42C6-9D5F-EEB1B91C4F9B}" dt="2022-09-11T21:30:54.787" v="670" actId="478"/>
          <ac:spMkLst>
            <pc:docMk/>
            <pc:sldMk cId="1325373587" sldId="259"/>
            <ac:spMk id="9" creationId="{256319DF-036A-473B-95D3-C5F6FF849FD4}"/>
          </ac:spMkLst>
        </pc:spChg>
        <pc:spChg chg="mod">
          <ac:chgData name="Igor Levino" userId="29a35364-7809-4692-adc7-6beb7b4ccad5" providerId="ADAL" clId="{03D32B58-CF82-42C6-9D5F-EEB1B91C4F9B}" dt="2022-09-11T21:46:17.328" v="974" actId="1076"/>
          <ac:spMkLst>
            <pc:docMk/>
            <pc:sldMk cId="1325373587" sldId="259"/>
            <ac:spMk id="10" creationId="{255FA470-23EB-4512-8FFB-28DDAB08B002}"/>
          </ac:spMkLst>
        </pc:spChg>
        <pc:spChg chg="add mod">
          <ac:chgData name="Igor Levino" userId="29a35364-7809-4692-adc7-6beb7b4ccad5" providerId="ADAL" clId="{03D32B58-CF82-42C6-9D5F-EEB1B91C4F9B}" dt="2022-09-11T21:36:27.858" v="875" actId="164"/>
          <ac:spMkLst>
            <pc:docMk/>
            <pc:sldMk cId="1325373587" sldId="259"/>
            <ac:spMk id="11" creationId="{8FDEC9C9-57B1-4AC5-9594-C6DC3873F0B1}"/>
          </ac:spMkLst>
        </pc:spChg>
        <pc:spChg chg="add mod">
          <ac:chgData name="Igor Levino" userId="29a35364-7809-4692-adc7-6beb7b4ccad5" providerId="ADAL" clId="{03D32B58-CF82-42C6-9D5F-EEB1B91C4F9B}" dt="2022-09-11T22:33:07.403" v="1706" actId="164"/>
          <ac:spMkLst>
            <pc:docMk/>
            <pc:sldMk cId="1325373587" sldId="259"/>
            <ac:spMk id="12" creationId="{2D54931F-CD99-41C7-AA22-0178BEE88DC3}"/>
          </ac:spMkLst>
        </pc:spChg>
        <pc:spChg chg="add mod">
          <ac:chgData name="Igor Levino" userId="29a35364-7809-4692-adc7-6beb7b4ccad5" providerId="ADAL" clId="{03D32B58-CF82-42C6-9D5F-EEB1B91C4F9B}" dt="2022-09-11T22:33:07.403" v="1706" actId="164"/>
          <ac:spMkLst>
            <pc:docMk/>
            <pc:sldMk cId="1325373587" sldId="259"/>
            <ac:spMk id="13" creationId="{B6887A4D-CA93-4B74-970C-8AA483891009}"/>
          </ac:spMkLst>
        </pc:spChg>
        <pc:spChg chg="add mod">
          <ac:chgData name="Igor Levino" userId="29a35364-7809-4692-adc7-6beb7b4ccad5" providerId="ADAL" clId="{03D32B58-CF82-42C6-9D5F-EEB1B91C4F9B}" dt="2022-09-11T22:33:07.403" v="1706" actId="164"/>
          <ac:spMkLst>
            <pc:docMk/>
            <pc:sldMk cId="1325373587" sldId="259"/>
            <ac:spMk id="14" creationId="{1B46BB04-223F-44A2-87CD-631BEC2C89B7}"/>
          </ac:spMkLst>
        </pc:spChg>
        <pc:spChg chg="add mod">
          <ac:chgData name="Igor Levino" userId="29a35364-7809-4692-adc7-6beb7b4ccad5" providerId="ADAL" clId="{03D32B58-CF82-42C6-9D5F-EEB1B91C4F9B}" dt="2022-09-11T22:33:07.403" v="1706" actId="164"/>
          <ac:spMkLst>
            <pc:docMk/>
            <pc:sldMk cId="1325373587" sldId="259"/>
            <ac:spMk id="15" creationId="{13F4EDB4-99B2-4D97-AE3E-40EC07DEB40B}"/>
          </ac:spMkLst>
        </pc:spChg>
        <pc:spChg chg="add mod">
          <ac:chgData name="Igor Levino" userId="29a35364-7809-4692-adc7-6beb7b4ccad5" providerId="ADAL" clId="{03D32B58-CF82-42C6-9D5F-EEB1B91C4F9B}" dt="2022-09-11T21:36:27.858" v="875" actId="164"/>
          <ac:spMkLst>
            <pc:docMk/>
            <pc:sldMk cId="1325373587" sldId="259"/>
            <ac:spMk id="16" creationId="{BA2A4822-5178-4278-8EA5-516A91FE5A30}"/>
          </ac:spMkLst>
        </pc:spChg>
        <pc:grpChg chg="add mod">
          <ac:chgData name="Igor Levino" userId="29a35364-7809-4692-adc7-6beb7b4ccad5" providerId="ADAL" clId="{03D32B58-CF82-42C6-9D5F-EEB1B91C4F9B}" dt="2022-09-11T22:33:07.403" v="1706" actId="164"/>
          <ac:grpSpMkLst>
            <pc:docMk/>
            <pc:sldMk cId="1325373587" sldId="259"/>
            <ac:grpSpMk id="7" creationId="{E464F18B-4402-454E-A6F4-2CEC18D3F2B7}"/>
          </ac:grpSpMkLst>
        </pc:grpChg>
        <pc:grpChg chg="add mod">
          <ac:chgData name="Igor Levino" userId="29a35364-7809-4692-adc7-6beb7b4ccad5" providerId="ADAL" clId="{03D32B58-CF82-42C6-9D5F-EEB1B91C4F9B}" dt="2022-09-11T22:33:13.146" v="1707" actId="1076"/>
          <ac:grpSpMkLst>
            <pc:docMk/>
            <pc:sldMk cId="1325373587" sldId="259"/>
            <ac:grpSpMk id="32" creationId="{3791DF72-292E-4766-B49C-32BC0C03E7E9}"/>
          </ac:grpSpMkLst>
        </pc:grpChg>
        <pc:picChg chg="add del mod modCrop">
          <ac:chgData name="Igor Levino" userId="29a35364-7809-4692-adc7-6beb7b4ccad5" providerId="ADAL" clId="{03D32B58-CF82-42C6-9D5F-EEB1B91C4F9B}" dt="2022-09-11T21:46:21.118" v="975" actId="478"/>
          <ac:picMkLst>
            <pc:docMk/>
            <pc:sldMk cId="1325373587" sldId="259"/>
            <ac:picMk id="3" creationId="{EA2F2250-80B9-4A85-BB81-69DFE69CD397}"/>
          </ac:picMkLst>
        </pc:picChg>
        <pc:picChg chg="add del">
          <ac:chgData name="Igor Levino" userId="29a35364-7809-4692-adc7-6beb7b4ccad5" providerId="ADAL" clId="{03D32B58-CF82-42C6-9D5F-EEB1B91C4F9B}" dt="2022-09-11T22:32:16.075" v="1696" actId="478"/>
          <ac:picMkLst>
            <pc:docMk/>
            <pc:sldMk cId="1325373587" sldId="259"/>
            <ac:picMk id="3074" creationId="{9B5D4B65-45D3-441C-9195-ED0836D1AB3A}"/>
          </ac:picMkLst>
        </pc:picChg>
        <pc:picChg chg="add del mod">
          <ac:chgData name="Igor Levino" userId="29a35364-7809-4692-adc7-6beb7b4ccad5" providerId="ADAL" clId="{03D32B58-CF82-42C6-9D5F-EEB1B91C4F9B}" dt="2022-09-11T22:32:57.047" v="1705" actId="478"/>
          <ac:picMkLst>
            <pc:docMk/>
            <pc:sldMk cId="1325373587" sldId="259"/>
            <ac:picMk id="3076" creationId="{6EC1945C-F4F0-45A8-9A6F-40B0320F0F44}"/>
          </ac:picMkLst>
        </pc:picChg>
        <pc:cxnChg chg="add mod">
          <ac:chgData name="Igor Levino" userId="29a35364-7809-4692-adc7-6beb7b4ccad5" providerId="ADAL" clId="{03D32B58-CF82-42C6-9D5F-EEB1B91C4F9B}" dt="2022-09-11T22:33:07.403" v="1706" actId="164"/>
          <ac:cxnSpMkLst>
            <pc:docMk/>
            <pc:sldMk cId="1325373587" sldId="259"/>
            <ac:cxnSpMk id="18" creationId="{0F233957-D0A2-4FCD-97B4-631BF860B558}"/>
          </ac:cxnSpMkLst>
        </pc:cxnChg>
        <pc:cxnChg chg="add mod">
          <ac:chgData name="Igor Levino" userId="29a35364-7809-4692-adc7-6beb7b4ccad5" providerId="ADAL" clId="{03D32B58-CF82-42C6-9D5F-EEB1B91C4F9B}" dt="2022-09-11T22:33:07.403" v="1706" actId="164"/>
          <ac:cxnSpMkLst>
            <pc:docMk/>
            <pc:sldMk cId="1325373587" sldId="259"/>
            <ac:cxnSpMk id="22" creationId="{F6B1CEE0-C31A-4E60-818A-F522F022676C}"/>
          </ac:cxnSpMkLst>
        </pc:cxnChg>
        <pc:cxnChg chg="add mod">
          <ac:chgData name="Igor Levino" userId="29a35364-7809-4692-adc7-6beb7b4ccad5" providerId="ADAL" clId="{03D32B58-CF82-42C6-9D5F-EEB1B91C4F9B}" dt="2022-09-11T22:33:07.403" v="1706" actId="164"/>
          <ac:cxnSpMkLst>
            <pc:docMk/>
            <pc:sldMk cId="1325373587" sldId="259"/>
            <ac:cxnSpMk id="23" creationId="{53108784-9389-4302-A33E-B0FF614C1E7D}"/>
          </ac:cxnSpMkLst>
        </pc:cxnChg>
        <pc:cxnChg chg="add mod">
          <ac:chgData name="Igor Levino" userId="29a35364-7809-4692-adc7-6beb7b4ccad5" providerId="ADAL" clId="{03D32B58-CF82-42C6-9D5F-EEB1B91C4F9B}" dt="2022-09-11T22:33:07.403" v="1706" actId="164"/>
          <ac:cxnSpMkLst>
            <pc:docMk/>
            <pc:sldMk cId="1325373587" sldId="259"/>
            <ac:cxnSpMk id="26" creationId="{F6D9A202-C99D-491D-9F2C-97397817FE08}"/>
          </ac:cxnSpMkLst>
        </pc:cxnChg>
        <pc:cxnChg chg="add mod">
          <ac:chgData name="Igor Levino" userId="29a35364-7809-4692-adc7-6beb7b4ccad5" providerId="ADAL" clId="{03D32B58-CF82-42C6-9D5F-EEB1B91C4F9B}" dt="2022-09-11T22:33:07.403" v="1706" actId="164"/>
          <ac:cxnSpMkLst>
            <pc:docMk/>
            <pc:sldMk cId="1325373587" sldId="259"/>
            <ac:cxnSpMk id="29" creationId="{68BE3C9D-A614-43CA-A8DB-BF51950FD288}"/>
          </ac:cxnSpMkLst>
        </pc:cxnChg>
      </pc:sldChg>
      <pc:sldChg chg="modSp mod">
        <pc:chgData name="Igor Levino" userId="29a35364-7809-4692-adc7-6beb7b4ccad5" providerId="ADAL" clId="{03D32B58-CF82-42C6-9D5F-EEB1B91C4F9B}" dt="2022-09-11T22:11:16.545" v="1604" actId="20577"/>
        <pc:sldMkLst>
          <pc:docMk/>
          <pc:sldMk cId="2720361709" sldId="260"/>
        </pc:sldMkLst>
        <pc:spChg chg="mod">
          <ac:chgData name="Igor Levino" userId="29a35364-7809-4692-adc7-6beb7b4ccad5" providerId="ADAL" clId="{03D32B58-CF82-42C6-9D5F-EEB1B91C4F9B}" dt="2022-09-11T22:11:16.545" v="1604" actId="20577"/>
          <ac:spMkLst>
            <pc:docMk/>
            <pc:sldMk cId="2720361709" sldId="260"/>
            <ac:spMk id="13" creationId="{A4E49AC7-7A73-4B51-BDF6-EABA3162F4B7}"/>
          </ac:spMkLst>
        </pc:spChg>
      </pc:sldChg>
      <pc:sldChg chg="modSp mod">
        <pc:chgData name="Igor Levino" userId="29a35364-7809-4692-adc7-6beb7b4ccad5" providerId="ADAL" clId="{03D32B58-CF82-42C6-9D5F-EEB1B91C4F9B}" dt="2022-09-11T21:13:59.378" v="411" actId="20577"/>
        <pc:sldMkLst>
          <pc:docMk/>
          <pc:sldMk cId="3164405530" sldId="2457"/>
        </pc:sldMkLst>
        <pc:spChg chg="mod">
          <ac:chgData name="Igor Levino" userId="29a35364-7809-4692-adc7-6beb7b4ccad5" providerId="ADAL" clId="{03D32B58-CF82-42C6-9D5F-EEB1B91C4F9B}" dt="2022-09-11T21:13:59.378" v="411" actId="20577"/>
          <ac:spMkLst>
            <pc:docMk/>
            <pc:sldMk cId="3164405530" sldId="2457"/>
            <ac:spMk id="6" creationId="{167DFA39-004E-EC18-5AD9-D8A94F254259}"/>
          </ac:spMkLst>
        </pc:spChg>
      </pc:sldChg>
      <pc:sldChg chg="addSp delSp modSp mod modNotesTx">
        <pc:chgData name="Igor Levino" userId="29a35364-7809-4692-adc7-6beb7b4ccad5" providerId="ADAL" clId="{03D32B58-CF82-42C6-9D5F-EEB1B91C4F9B}" dt="2022-09-11T22:01:24.462" v="1314" actId="20577"/>
        <pc:sldMkLst>
          <pc:docMk/>
          <pc:sldMk cId="1649098948" sldId="2462"/>
        </pc:sldMkLst>
        <pc:spChg chg="mod">
          <ac:chgData name="Igor Levino" userId="29a35364-7809-4692-adc7-6beb7b4ccad5" providerId="ADAL" clId="{03D32B58-CF82-42C6-9D5F-EEB1B91C4F9B}" dt="2022-09-11T21:46:58.327" v="991" actId="6549"/>
          <ac:spMkLst>
            <pc:docMk/>
            <pc:sldMk cId="1649098948" sldId="2462"/>
            <ac:spMk id="2" creationId="{BE3A87B3-0A27-4EE9-979E-B69581E476F0}"/>
          </ac:spMkLst>
        </pc:spChg>
        <pc:spChg chg="mod">
          <ac:chgData name="Igor Levino" userId="29a35364-7809-4692-adc7-6beb7b4ccad5" providerId="ADAL" clId="{03D32B58-CF82-42C6-9D5F-EEB1B91C4F9B}" dt="2022-09-11T22:00:15.241" v="1293" actId="20577"/>
          <ac:spMkLst>
            <pc:docMk/>
            <pc:sldMk cId="1649098948" sldId="2462"/>
            <ac:spMk id="6" creationId="{F3C89A40-EEAA-43AB-9A3A-B2CFDE450F1B}"/>
          </ac:spMkLst>
        </pc:spChg>
        <pc:spChg chg="add mod">
          <ac:chgData name="Igor Levino" userId="29a35364-7809-4692-adc7-6beb7b4ccad5" providerId="ADAL" clId="{03D32B58-CF82-42C6-9D5F-EEB1B91C4F9B}" dt="2022-09-11T20:59:55.291" v="46" actId="14100"/>
          <ac:spMkLst>
            <pc:docMk/>
            <pc:sldMk cId="1649098948" sldId="2462"/>
            <ac:spMk id="9" creationId="{38A2BB6D-346D-4790-8C66-1BF4F736F49A}"/>
          </ac:spMkLst>
        </pc:spChg>
        <pc:spChg chg="add mod">
          <ac:chgData name="Igor Levino" userId="29a35364-7809-4692-adc7-6beb7b4ccad5" providerId="ADAL" clId="{03D32B58-CF82-42C6-9D5F-EEB1B91C4F9B}" dt="2022-09-11T21:01:37.280" v="58" actId="20577"/>
          <ac:spMkLst>
            <pc:docMk/>
            <pc:sldMk cId="1649098948" sldId="2462"/>
            <ac:spMk id="10" creationId="{3248291B-BFB8-46DB-BBD9-A78AF2F77E08}"/>
          </ac:spMkLst>
        </pc:spChg>
        <pc:spChg chg="add mod">
          <ac:chgData name="Igor Levino" userId="29a35364-7809-4692-adc7-6beb7b4ccad5" providerId="ADAL" clId="{03D32B58-CF82-42C6-9D5F-EEB1B91C4F9B}" dt="2022-09-11T21:02:06.056" v="69" actId="1076"/>
          <ac:spMkLst>
            <pc:docMk/>
            <pc:sldMk cId="1649098948" sldId="2462"/>
            <ac:spMk id="11" creationId="{CDAE38FB-F695-4783-AC71-640D8C63A917}"/>
          </ac:spMkLst>
        </pc:spChg>
        <pc:spChg chg="add mod">
          <ac:chgData name="Igor Levino" userId="29a35364-7809-4692-adc7-6beb7b4ccad5" providerId="ADAL" clId="{03D32B58-CF82-42C6-9D5F-EEB1B91C4F9B}" dt="2022-09-11T21:20:33.229" v="414" actId="1076"/>
          <ac:spMkLst>
            <pc:docMk/>
            <pc:sldMk cId="1649098948" sldId="2462"/>
            <ac:spMk id="12" creationId="{9CD1CDFB-585F-4F13-888C-B6535AE76E13}"/>
          </ac:spMkLst>
        </pc:spChg>
        <pc:spChg chg="add del">
          <ac:chgData name="Igor Levino" userId="29a35364-7809-4692-adc7-6beb7b4ccad5" providerId="ADAL" clId="{03D32B58-CF82-42C6-9D5F-EEB1B91C4F9B}" dt="2022-09-11T21:20:42.077" v="417" actId="22"/>
          <ac:spMkLst>
            <pc:docMk/>
            <pc:sldMk cId="1649098948" sldId="2462"/>
            <ac:spMk id="14" creationId="{60504F9C-FA76-47BE-8EA2-6E2A06BDE469}"/>
          </ac:spMkLst>
        </pc:spChg>
        <pc:picChg chg="add del mod">
          <ac:chgData name="Igor Levino" userId="29a35364-7809-4692-adc7-6beb7b4ccad5" providerId="ADAL" clId="{03D32B58-CF82-42C6-9D5F-EEB1B91C4F9B}" dt="2022-09-11T21:22:18.574" v="426"/>
          <ac:picMkLst>
            <pc:docMk/>
            <pc:sldMk cId="1649098948" sldId="2462"/>
            <ac:picMk id="17" creationId="{B219CD35-D1DA-48F6-A694-CF5E8032E3DE}"/>
          </ac:picMkLst>
        </pc:picChg>
        <pc:picChg chg="add mod">
          <ac:chgData name="Igor Levino" userId="29a35364-7809-4692-adc7-6beb7b4ccad5" providerId="ADAL" clId="{03D32B58-CF82-42C6-9D5F-EEB1B91C4F9B}" dt="2022-09-11T21:22:34.228" v="429" actId="732"/>
          <ac:picMkLst>
            <pc:docMk/>
            <pc:sldMk cId="1649098948" sldId="2462"/>
            <ac:picMk id="18" creationId="{CB42AC94-E67D-411F-B883-14B2724BCE84}"/>
          </ac:picMkLst>
        </pc:picChg>
        <pc:picChg chg="add del mod">
          <ac:chgData name="Igor Levino" userId="29a35364-7809-4692-adc7-6beb7b4ccad5" providerId="ADAL" clId="{03D32B58-CF82-42C6-9D5F-EEB1B91C4F9B}" dt="2022-09-11T20:59:16.488" v="13" actId="478"/>
          <ac:picMkLst>
            <pc:docMk/>
            <pc:sldMk cId="1649098948" sldId="2462"/>
            <ac:picMk id="1026" creationId="{31CD5639-498C-441C-81CF-0337359574EE}"/>
          </ac:picMkLst>
        </pc:picChg>
        <pc:picChg chg="add mod">
          <ac:chgData name="Igor Levino" userId="29a35364-7809-4692-adc7-6beb7b4ccad5" providerId="ADAL" clId="{03D32B58-CF82-42C6-9D5F-EEB1B91C4F9B}" dt="2022-09-11T21:20:39.038" v="415" actId="1076"/>
          <ac:picMkLst>
            <pc:docMk/>
            <pc:sldMk cId="1649098948" sldId="2462"/>
            <ac:picMk id="1028" creationId="{96AA1710-A3D6-4894-8796-58519A5958B5}"/>
          </ac:picMkLst>
        </pc:picChg>
        <pc:picChg chg="add mod">
          <ac:chgData name="Igor Levino" userId="29a35364-7809-4692-adc7-6beb7b4ccad5" providerId="ADAL" clId="{03D32B58-CF82-42C6-9D5F-EEB1B91C4F9B}" dt="2022-09-11T21:06:25.399" v="76" actId="14100"/>
          <ac:picMkLst>
            <pc:docMk/>
            <pc:sldMk cId="1649098948" sldId="2462"/>
            <ac:picMk id="1030" creationId="{EB6D4774-9CB4-41B1-8DF0-B33020B9A6DB}"/>
          </ac:picMkLst>
        </pc:picChg>
        <pc:picChg chg="add del">
          <ac:chgData name="Igor Levino" userId="29a35364-7809-4692-adc7-6beb7b4ccad5" providerId="ADAL" clId="{03D32B58-CF82-42C6-9D5F-EEB1B91C4F9B}" dt="2022-09-11T21:20:49.634" v="419" actId="478"/>
          <ac:picMkLst>
            <pc:docMk/>
            <pc:sldMk cId="1649098948" sldId="2462"/>
            <ac:picMk id="1032" creationId="{951A6143-019C-4980-BEAB-210FC1256E79}"/>
          </ac:picMkLst>
        </pc:picChg>
        <pc:picChg chg="add del">
          <ac:chgData name="Igor Levino" userId="29a35364-7809-4692-adc7-6beb7b4ccad5" providerId="ADAL" clId="{03D32B58-CF82-42C6-9D5F-EEB1B91C4F9B}" dt="2022-09-11T21:22:00.521" v="421" actId="478"/>
          <ac:picMkLst>
            <pc:docMk/>
            <pc:sldMk cId="1649098948" sldId="2462"/>
            <ac:picMk id="1034" creationId="{7AE04654-9ED9-4479-9D0C-DC708FAE6195}"/>
          </ac:picMkLst>
        </pc:picChg>
      </pc:sldChg>
      <pc:sldChg chg="addSp delSp modSp add mod ord modNotesTx">
        <pc:chgData name="Igor Levino" userId="29a35364-7809-4692-adc7-6beb7b4ccad5" providerId="ADAL" clId="{03D32B58-CF82-42C6-9D5F-EEB1B91C4F9B}" dt="2022-09-11T22:21:01.694" v="1694" actId="1076"/>
        <pc:sldMkLst>
          <pc:docMk/>
          <pc:sldMk cId="2960430779" sldId="2463"/>
        </pc:sldMkLst>
        <pc:spChg chg="mod">
          <ac:chgData name="Igor Levino" userId="29a35364-7809-4692-adc7-6beb7b4ccad5" providerId="ADAL" clId="{03D32B58-CF82-42C6-9D5F-EEB1B91C4F9B}" dt="2022-09-11T21:48:53.566" v="1034" actId="1076"/>
          <ac:spMkLst>
            <pc:docMk/>
            <pc:sldMk cId="2960430779" sldId="2463"/>
            <ac:spMk id="2" creationId="{BE3A87B3-0A27-4EE9-979E-B69581E476F0}"/>
          </ac:spMkLst>
        </pc:spChg>
        <pc:spChg chg="mod">
          <ac:chgData name="Igor Levino" userId="29a35364-7809-4692-adc7-6beb7b4ccad5" providerId="ADAL" clId="{03D32B58-CF82-42C6-9D5F-EEB1B91C4F9B}" dt="2022-09-11T21:50:51.507" v="1041" actId="20577"/>
          <ac:spMkLst>
            <pc:docMk/>
            <pc:sldMk cId="2960430779" sldId="2463"/>
            <ac:spMk id="6" creationId="{F3C89A40-EEAA-43AB-9A3A-B2CFDE450F1B}"/>
          </ac:spMkLst>
        </pc:spChg>
        <pc:spChg chg="del">
          <ac:chgData name="Igor Levino" userId="29a35364-7809-4692-adc7-6beb7b4ccad5" providerId="ADAL" clId="{03D32B58-CF82-42C6-9D5F-EEB1B91C4F9B}" dt="2022-09-11T21:24:18.419" v="439" actId="478"/>
          <ac:spMkLst>
            <pc:docMk/>
            <pc:sldMk cId="2960430779" sldId="2463"/>
            <ac:spMk id="9" creationId="{38A2BB6D-346D-4790-8C66-1BF4F736F49A}"/>
          </ac:spMkLst>
        </pc:spChg>
        <pc:spChg chg="del">
          <ac:chgData name="Igor Levino" userId="29a35364-7809-4692-adc7-6beb7b4ccad5" providerId="ADAL" clId="{03D32B58-CF82-42C6-9D5F-EEB1B91C4F9B}" dt="2022-09-11T21:24:18.419" v="439" actId="478"/>
          <ac:spMkLst>
            <pc:docMk/>
            <pc:sldMk cId="2960430779" sldId="2463"/>
            <ac:spMk id="10" creationId="{3248291B-BFB8-46DB-BBD9-A78AF2F77E08}"/>
          </ac:spMkLst>
        </pc:spChg>
        <pc:spChg chg="del">
          <ac:chgData name="Igor Levino" userId="29a35364-7809-4692-adc7-6beb7b4ccad5" providerId="ADAL" clId="{03D32B58-CF82-42C6-9D5F-EEB1B91C4F9B}" dt="2022-09-11T21:24:18.419" v="439" actId="478"/>
          <ac:spMkLst>
            <pc:docMk/>
            <pc:sldMk cId="2960430779" sldId="2463"/>
            <ac:spMk id="11" creationId="{CDAE38FB-F695-4783-AC71-640D8C63A917}"/>
          </ac:spMkLst>
        </pc:spChg>
        <pc:spChg chg="del mod">
          <ac:chgData name="Igor Levino" userId="29a35364-7809-4692-adc7-6beb7b4ccad5" providerId="ADAL" clId="{03D32B58-CF82-42C6-9D5F-EEB1B91C4F9B}" dt="2022-09-11T21:24:09.571" v="438" actId="478"/>
          <ac:spMkLst>
            <pc:docMk/>
            <pc:sldMk cId="2960430779" sldId="2463"/>
            <ac:spMk id="12" creationId="{9CD1CDFB-585F-4F13-888C-B6535AE76E13}"/>
          </ac:spMkLst>
        </pc:spChg>
        <pc:spChg chg="add del mod">
          <ac:chgData name="Igor Levino" userId="29a35364-7809-4692-adc7-6beb7b4ccad5" providerId="ADAL" clId="{03D32B58-CF82-42C6-9D5F-EEB1B91C4F9B}" dt="2022-09-11T21:47:15.940" v="1002" actId="22"/>
          <ac:spMkLst>
            <pc:docMk/>
            <pc:sldMk cId="2960430779" sldId="2463"/>
            <ac:spMk id="14" creationId="{CCD1839C-2823-47A6-AA28-7FB75982650C}"/>
          </ac:spMkLst>
        </pc:spChg>
        <pc:spChg chg="add del mod">
          <ac:chgData name="Igor Levino" userId="29a35364-7809-4692-adc7-6beb7b4ccad5" providerId="ADAL" clId="{03D32B58-CF82-42C6-9D5F-EEB1B91C4F9B}" dt="2022-09-11T21:47:22.661" v="1004"/>
          <ac:spMkLst>
            <pc:docMk/>
            <pc:sldMk cId="2960430779" sldId="2463"/>
            <ac:spMk id="15" creationId="{29490BD4-3091-41BF-B232-BBE8768C6DBF}"/>
          </ac:spMkLst>
        </pc:spChg>
        <pc:spChg chg="add del mod">
          <ac:chgData name="Igor Levino" userId="29a35364-7809-4692-adc7-6beb7b4ccad5" providerId="ADAL" clId="{03D32B58-CF82-42C6-9D5F-EEB1B91C4F9B}" dt="2022-09-11T21:48:03.046" v="1017"/>
          <ac:spMkLst>
            <pc:docMk/>
            <pc:sldMk cId="2960430779" sldId="2463"/>
            <ac:spMk id="17" creationId="{3B7D4367-89B7-40C5-BFD0-FD5BAE875008}"/>
          </ac:spMkLst>
        </pc:spChg>
        <pc:spChg chg="add del mod">
          <ac:chgData name="Igor Levino" userId="29a35364-7809-4692-adc7-6beb7b4ccad5" providerId="ADAL" clId="{03D32B58-CF82-42C6-9D5F-EEB1B91C4F9B}" dt="2022-09-11T22:13:16.466" v="1612" actId="478"/>
          <ac:spMkLst>
            <pc:docMk/>
            <pc:sldMk cId="2960430779" sldId="2463"/>
            <ac:spMk id="19" creationId="{8E5BA915-BBFD-415B-9FF2-F30F926EE81C}"/>
          </ac:spMkLst>
        </pc:spChg>
        <pc:spChg chg="add mod topLvl">
          <ac:chgData name="Igor Levino" userId="29a35364-7809-4692-adc7-6beb7b4ccad5" providerId="ADAL" clId="{03D32B58-CF82-42C6-9D5F-EEB1B91C4F9B}" dt="2022-09-11T22:20:53.983" v="1693" actId="165"/>
          <ac:spMkLst>
            <pc:docMk/>
            <pc:sldMk cId="2960430779" sldId="2463"/>
            <ac:spMk id="23" creationId="{02811DEE-219D-4913-988D-665D7C2ED75E}"/>
          </ac:spMkLst>
        </pc:spChg>
        <pc:spChg chg="add mod topLvl">
          <ac:chgData name="Igor Levino" userId="29a35364-7809-4692-adc7-6beb7b4ccad5" providerId="ADAL" clId="{03D32B58-CF82-42C6-9D5F-EEB1B91C4F9B}" dt="2022-09-11T22:20:53.983" v="1693" actId="165"/>
          <ac:spMkLst>
            <pc:docMk/>
            <pc:sldMk cId="2960430779" sldId="2463"/>
            <ac:spMk id="24" creationId="{5F4222F5-8C9E-439E-ADEE-EF5F16345169}"/>
          </ac:spMkLst>
        </pc:spChg>
        <pc:spChg chg="add mod topLvl">
          <ac:chgData name="Igor Levino" userId="29a35364-7809-4692-adc7-6beb7b4ccad5" providerId="ADAL" clId="{03D32B58-CF82-42C6-9D5F-EEB1B91C4F9B}" dt="2022-09-11T22:21:01.694" v="1694" actId="1076"/>
          <ac:spMkLst>
            <pc:docMk/>
            <pc:sldMk cId="2960430779" sldId="2463"/>
            <ac:spMk id="25" creationId="{A575A368-834C-45D5-B323-FFA1A73D2DAE}"/>
          </ac:spMkLst>
        </pc:spChg>
        <pc:grpChg chg="add del mod">
          <ac:chgData name="Igor Levino" userId="29a35364-7809-4692-adc7-6beb7b4ccad5" providerId="ADAL" clId="{03D32B58-CF82-42C6-9D5F-EEB1B91C4F9B}" dt="2022-09-11T22:20:53.983" v="1693" actId="165"/>
          <ac:grpSpMkLst>
            <pc:docMk/>
            <pc:sldMk cId="2960430779" sldId="2463"/>
            <ac:grpSpMk id="5" creationId="{E084E82B-A3EF-43EA-827A-0EEAA27FA425}"/>
          </ac:grpSpMkLst>
        </pc:grpChg>
        <pc:picChg chg="add del mod">
          <ac:chgData name="Igor Levino" userId="29a35364-7809-4692-adc7-6beb7b4ccad5" providerId="ADAL" clId="{03D32B58-CF82-42C6-9D5F-EEB1B91C4F9B}" dt="2022-09-11T21:48:14.320" v="1024"/>
          <ac:picMkLst>
            <pc:docMk/>
            <pc:sldMk cId="2960430779" sldId="2463"/>
            <ac:picMk id="4" creationId="{C61108C3-39DF-4E5D-88C6-BF367D585CD5}"/>
          </ac:picMkLst>
        </pc:picChg>
        <pc:picChg chg="del">
          <ac:chgData name="Igor Levino" userId="29a35364-7809-4692-adc7-6beb7b4ccad5" providerId="ADAL" clId="{03D32B58-CF82-42C6-9D5F-EEB1B91C4F9B}" dt="2022-09-11T21:24:06.310" v="436" actId="478"/>
          <ac:picMkLst>
            <pc:docMk/>
            <pc:sldMk cId="2960430779" sldId="2463"/>
            <ac:picMk id="18" creationId="{CB42AC94-E67D-411F-B883-14B2724BCE84}"/>
          </ac:picMkLst>
        </pc:picChg>
        <pc:picChg chg="del">
          <ac:chgData name="Igor Levino" userId="29a35364-7809-4692-adc7-6beb7b4ccad5" providerId="ADAL" clId="{03D32B58-CF82-42C6-9D5F-EEB1B91C4F9B}" dt="2022-09-11T21:24:06.310" v="436" actId="478"/>
          <ac:picMkLst>
            <pc:docMk/>
            <pc:sldMk cId="2960430779" sldId="2463"/>
            <ac:picMk id="1028" creationId="{96AA1710-A3D6-4894-8796-58519A5958B5}"/>
          </ac:picMkLst>
        </pc:picChg>
        <pc:picChg chg="del">
          <ac:chgData name="Igor Levino" userId="29a35364-7809-4692-adc7-6beb7b4ccad5" providerId="ADAL" clId="{03D32B58-CF82-42C6-9D5F-EEB1B91C4F9B}" dt="2022-09-11T21:24:06.310" v="436" actId="478"/>
          <ac:picMkLst>
            <pc:docMk/>
            <pc:sldMk cId="2960430779" sldId="2463"/>
            <ac:picMk id="1030" creationId="{EB6D4774-9CB4-41B1-8DF0-B33020B9A6DB}"/>
          </ac:picMkLst>
        </pc:picChg>
        <pc:picChg chg="add mod topLvl">
          <ac:chgData name="Igor Levino" userId="29a35364-7809-4692-adc7-6beb7b4ccad5" providerId="ADAL" clId="{03D32B58-CF82-42C6-9D5F-EEB1B91C4F9B}" dt="2022-09-11T22:20:53.983" v="1693" actId="165"/>
          <ac:picMkLst>
            <pc:docMk/>
            <pc:sldMk cId="2960430779" sldId="2463"/>
            <ac:picMk id="2050" creationId="{9AD363DA-D637-4071-9769-44CACA8FC33C}"/>
          </ac:picMkLst>
        </pc:picChg>
        <pc:picChg chg="add del">
          <ac:chgData name="Igor Levino" userId="29a35364-7809-4692-adc7-6beb7b4ccad5" providerId="ADAL" clId="{03D32B58-CF82-42C6-9D5F-EEB1B91C4F9B}" dt="2022-09-11T22:14:04.537" v="1620" actId="478"/>
          <ac:picMkLst>
            <pc:docMk/>
            <pc:sldMk cId="2960430779" sldId="2463"/>
            <ac:picMk id="2052" creationId="{3F010B09-1BBB-4DC8-9D35-785D08A59ED1}"/>
          </ac:picMkLst>
        </pc:picChg>
        <pc:picChg chg="add mod topLvl">
          <ac:chgData name="Igor Levino" userId="29a35364-7809-4692-adc7-6beb7b4ccad5" providerId="ADAL" clId="{03D32B58-CF82-42C6-9D5F-EEB1B91C4F9B}" dt="2022-09-11T22:20:53.983" v="1693" actId="165"/>
          <ac:picMkLst>
            <pc:docMk/>
            <pc:sldMk cId="2960430779" sldId="2463"/>
            <ac:picMk id="2054" creationId="{57A28FE7-7D59-4A31-AF45-503B74AAFE47}"/>
          </ac:picMkLst>
        </pc:picChg>
        <pc:picChg chg="add mod topLvl">
          <ac:chgData name="Igor Levino" userId="29a35364-7809-4692-adc7-6beb7b4ccad5" providerId="ADAL" clId="{03D32B58-CF82-42C6-9D5F-EEB1B91C4F9B}" dt="2022-09-11T22:21:01.694" v="1694" actId="1076"/>
          <ac:picMkLst>
            <pc:docMk/>
            <pc:sldMk cId="2960430779" sldId="2463"/>
            <ac:picMk id="2056" creationId="{EA6ED7E5-52A5-4374-B409-BAEC140C41D9}"/>
          </ac:picMkLst>
        </pc:picChg>
      </pc:sldChg>
      <pc:sldMasterChg chg="addSp mod">
        <pc:chgData name="Igor Levino" userId="29a35364-7809-4692-adc7-6beb7b4ccad5" providerId="ADAL" clId="{03D32B58-CF82-42C6-9D5F-EEB1B91C4F9B}" dt="2022-09-11T19:42:15.744" v="0" actId="33475"/>
        <pc:sldMasterMkLst>
          <pc:docMk/>
          <pc:sldMasterMk cId="2074119203" sldId="2147483720"/>
        </pc:sldMasterMkLst>
        <pc:spChg chg="add">
          <ac:chgData name="Igor Levino" userId="29a35364-7809-4692-adc7-6beb7b4ccad5" providerId="ADAL" clId="{03D32B58-CF82-42C6-9D5F-EEB1B91C4F9B}" dt="2022-09-11T19:42:15.744" v="0" actId="33475"/>
          <ac:spMkLst>
            <pc:docMk/>
            <pc:sldMasterMk cId="2074119203" sldId="2147483720"/>
            <ac:spMk id="8" creationId="{5478381D-9449-4B4E-AED1-911B5571E6C2}"/>
          </ac:spMkLst>
        </pc:spChg>
      </pc:sldMasterChg>
    </pc:docChg>
  </pc:docChgLst>
  <pc:docChgLst>
    <pc:chgData name="Alberto de Andrade Pinheiro" userId="S::rm343660@fiap.com.br::2ecc084b-7f43-4651-9b27-30bafc3f6526" providerId="AD" clId="Web-{4EA2B8E1-DA1A-4F86-8BC8-9C15172EEB16}"/>
    <pc:docChg chg="addSld delSld modSld sldOrd">
      <pc:chgData name="Alberto de Andrade Pinheiro" userId="S::rm343660@fiap.com.br::2ecc084b-7f43-4651-9b27-30bafc3f6526" providerId="AD" clId="Web-{4EA2B8E1-DA1A-4F86-8BC8-9C15172EEB16}" dt="2022-09-12T02:52:46.082" v="722"/>
      <pc:docMkLst>
        <pc:docMk/>
      </pc:docMkLst>
      <pc:sldChg chg="modSp mod modShow">
        <pc:chgData name="Alberto de Andrade Pinheiro" userId="S::rm343660@fiap.com.br::2ecc084b-7f43-4651-9b27-30bafc3f6526" providerId="AD" clId="Web-{4EA2B8E1-DA1A-4F86-8BC8-9C15172EEB16}" dt="2022-09-12T02:52:46.082" v="722"/>
        <pc:sldMkLst>
          <pc:docMk/>
          <pc:sldMk cId="1325373587" sldId="259"/>
        </pc:sldMkLst>
        <pc:spChg chg="mod">
          <ac:chgData name="Alberto de Andrade Pinheiro" userId="S::rm343660@fiap.com.br::2ecc084b-7f43-4651-9b27-30bafc3f6526" providerId="AD" clId="Web-{4EA2B8E1-DA1A-4F86-8BC8-9C15172EEB16}" dt="2022-09-12T01:52:36.991" v="104" actId="20577"/>
          <ac:spMkLst>
            <pc:docMk/>
            <pc:sldMk cId="1325373587" sldId="259"/>
            <ac:spMk id="6" creationId="{D5E556C0-48DB-459B-B8BA-CCAC32BA9EF9}"/>
          </ac:spMkLst>
        </pc:spChg>
        <pc:spChg chg="mod">
          <ac:chgData name="Alberto de Andrade Pinheiro" userId="S::rm343660@fiap.com.br::2ecc084b-7f43-4651-9b27-30bafc3f6526" providerId="AD" clId="Web-{4EA2B8E1-DA1A-4F86-8BC8-9C15172EEB16}" dt="2022-09-12T01:46:50.420" v="3" actId="20577"/>
          <ac:spMkLst>
            <pc:docMk/>
            <pc:sldMk cId="1325373587" sldId="259"/>
            <ac:spMk id="8" creationId="{103950CF-5BF2-4FB0-A36C-48C194F39E12}"/>
          </ac:spMkLst>
        </pc:spChg>
      </pc:sldChg>
      <pc:sldChg chg="modSp">
        <pc:chgData name="Alberto de Andrade Pinheiro" userId="S::rm343660@fiap.com.br::2ecc084b-7f43-4651-9b27-30bafc3f6526" providerId="AD" clId="Web-{4EA2B8E1-DA1A-4F86-8BC8-9C15172EEB16}" dt="2022-09-12T01:47:33.499" v="4" actId="20577"/>
        <pc:sldMkLst>
          <pc:docMk/>
          <pc:sldMk cId="3164405530" sldId="2457"/>
        </pc:sldMkLst>
        <pc:spChg chg="mod">
          <ac:chgData name="Alberto de Andrade Pinheiro" userId="S::rm343660@fiap.com.br::2ecc084b-7f43-4651-9b27-30bafc3f6526" providerId="AD" clId="Web-{4EA2B8E1-DA1A-4F86-8BC8-9C15172EEB16}" dt="2022-09-12T01:47:33.499" v="4" actId="20577"/>
          <ac:spMkLst>
            <pc:docMk/>
            <pc:sldMk cId="3164405530" sldId="2457"/>
            <ac:spMk id="6" creationId="{167DFA39-004E-EC18-5AD9-D8A94F254259}"/>
          </ac:spMkLst>
        </pc:spChg>
      </pc:sldChg>
      <pc:sldChg chg="modSp modNotes">
        <pc:chgData name="Alberto de Andrade Pinheiro" userId="S::rm343660@fiap.com.br::2ecc084b-7f43-4651-9b27-30bafc3f6526" providerId="AD" clId="Web-{4EA2B8E1-DA1A-4F86-8BC8-9C15172EEB16}" dt="2022-09-12T01:52:17.006" v="103"/>
        <pc:sldMkLst>
          <pc:docMk/>
          <pc:sldMk cId="1649098948" sldId="2462"/>
        </pc:sldMkLst>
        <pc:spChg chg="mod">
          <ac:chgData name="Alberto de Andrade Pinheiro" userId="S::rm343660@fiap.com.br::2ecc084b-7f43-4651-9b27-30bafc3f6526" providerId="AD" clId="Web-{4EA2B8E1-DA1A-4F86-8BC8-9C15172EEB16}" dt="2022-09-12T01:46:42.279" v="2" actId="20577"/>
          <ac:spMkLst>
            <pc:docMk/>
            <pc:sldMk cId="1649098948" sldId="2462"/>
            <ac:spMk id="6" creationId="{F3C89A40-EEAA-43AB-9A3A-B2CFDE450F1B}"/>
          </ac:spMkLst>
        </pc:spChg>
      </pc:sldChg>
      <pc:sldChg chg="modSp modNotes">
        <pc:chgData name="Alberto de Andrade Pinheiro" userId="S::rm343660@fiap.com.br::2ecc084b-7f43-4651-9b27-30bafc3f6526" providerId="AD" clId="Web-{4EA2B8E1-DA1A-4F86-8BC8-9C15172EEB16}" dt="2022-09-12T02:52:27.706" v="720"/>
        <pc:sldMkLst>
          <pc:docMk/>
          <pc:sldMk cId="2960430779" sldId="2463"/>
        </pc:sldMkLst>
        <pc:spChg chg="mod">
          <ac:chgData name="Alberto de Andrade Pinheiro" userId="S::rm343660@fiap.com.br::2ecc084b-7f43-4651-9b27-30bafc3f6526" providerId="AD" clId="Web-{4EA2B8E1-DA1A-4F86-8BC8-9C15172EEB16}" dt="2022-09-12T01:46:11.779" v="0" actId="20577"/>
          <ac:spMkLst>
            <pc:docMk/>
            <pc:sldMk cId="2960430779" sldId="2463"/>
            <ac:spMk id="2" creationId="{BE3A87B3-0A27-4EE9-979E-B69581E476F0}"/>
          </ac:spMkLst>
        </pc:spChg>
      </pc:sldChg>
      <pc:sldChg chg="addSp delSp modSp add del replId">
        <pc:chgData name="Alberto de Andrade Pinheiro" userId="S::rm343660@fiap.com.br::2ecc084b-7f43-4651-9b27-30bafc3f6526" providerId="AD" clId="Web-{4EA2B8E1-DA1A-4F86-8BC8-9C15172EEB16}" dt="2022-09-12T02:41:52.242" v="316"/>
        <pc:sldMkLst>
          <pc:docMk/>
          <pc:sldMk cId="2310409886" sldId="2464"/>
        </pc:sldMkLst>
        <pc:spChg chg="add del mod">
          <ac:chgData name="Alberto de Andrade Pinheiro" userId="S::rm343660@fiap.com.br::2ecc084b-7f43-4651-9b27-30bafc3f6526" providerId="AD" clId="Web-{4EA2B8E1-DA1A-4F86-8BC8-9C15172EEB16}" dt="2022-09-12T02:22:22.511" v="110"/>
          <ac:spMkLst>
            <pc:docMk/>
            <pc:sldMk cId="2310409886" sldId="2464"/>
            <ac:spMk id="2" creationId="{E0FFD4E6-CDC9-36E9-04E7-C018893DC600}"/>
          </ac:spMkLst>
        </pc:spChg>
        <pc:spChg chg="mod">
          <ac:chgData name="Alberto de Andrade Pinheiro" userId="S::rm343660@fiap.com.br::2ecc084b-7f43-4651-9b27-30bafc3f6526" providerId="AD" clId="Web-{4EA2B8E1-DA1A-4F86-8BC8-9C15172EEB16}" dt="2022-09-12T02:22:15.323" v="106" actId="20577"/>
          <ac:spMkLst>
            <pc:docMk/>
            <pc:sldMk cId="2310409886" sldId="2464"/>
            <ac:spMk id="11" creationId="{8FDEC9C9-57B1-4AC5-9594-C6DC3873F0B1}"/>
          </ac:spMkLst>
        </pc:spChg>
        <pc:grpChg chg="del">
          <ac:chgData name="Alberto de Andrade Pinheiro" userId="S::rm343660@fiap.com.br::2ecc084b-7f43-4651-9b27-30bafc3f6526" providerId="AD" clId="Web-{4EA2B8E1-DA1A-4F86-8BC8-9C15172EEB16}" dt="2022-09-12T02:22:18.261" v="107"/>
          <ac:grpSpMkLst>
            <pc:docMk/>
            <pc:sldMk cId="2310409886" sldId="2464"/>
            <ac:grpSpMk id="32" creationId="{3791DF72-292E-4766-B49C-32BC0C03E7E9}"/>
          </ac:grpSpMkLst>
        </pc:grpChg>
        <pc:picChg chg="add mod">
          <ac:chgData name="Alberto de Andrade Pinheiro" userId="S::rm343660@fiap.com.br::2ecc084b-7f43-4651-9b27-30bafc3f6526" providerId="AD" clId="Web-{4EA2B8E1-DA1A-4F86-8BC8-9C15172EEB16}" dt="2022-09-12T02:26:43.788" v="116" actId="1076"/>
          <ac:picMkLst>
            <pc:docMk/>
            <pc:sldMk cId="2310409886" sldId="2464"/>
            <ac:picMk id="3" creationId="{2EC51D51-0CDC-4E65-E9DB-B2CCFF5480D1}"/>
          </ac:picMkLst>
        </pc:picChg>
        <pc:cxnChg chg="mod">
          <ac:chgData name="Alberto de Andrade Pinheiro" userId="S::rm343660@fiap.com.br::2ecc084b-7f43-4651-9b27-30bafc3f6526" providerId="AD" clId="Web-{4EA2B8E1-DA1A-4F86-8BC8-9C15172EEB16}" dt="2022-09-12T02:22:18.261" v="107"/>
          <ac:cxnSpMkLst>
            <pc:docMk/>
            <pc:sldMk cId="2310409886" sldId="2464"/>
            <ac:cxnSpMk id="18" creationId="{0F233957-D0A2-4FCD-97B4-631BF860B558}"/>
          </ac:cxnSpMkLst>
        </pc:cxnChg>
        <pc:cxnChg chg="mod">
          <ac:chgData name="Alberto de Andrade Pinheiro" userId="S::rm343660@fiap.com.br::2ecc084b-7f43-4651-9b27-30bafc3f6526" providerId="AD" clId="Web-{4EA2B8E1-DA1A-4F86-8BC8-9C15172EEB16}" dt="2022-09-12T02:22:18.261" v="107"/>
          <ac:cxnSpMkLst>
            <pc:docMk/>
            <pc:sldMk cId="2310409886" sldId="2464"/>
            <ac:cxnSpMk id="23" creationId="{53108784-9389-4302-A33E-B0FF614C1E7D}"/>
          </ac:cxnSpMkLst>
        </pc:cxnChg>
        <pc:cxnChg chg="mod">
          <ac:chgData name="Alberto de Andrade Pinheiro" userId="S::rm343660@fiap.com.br::2ecc084b-7f43-4651-9b27-30bafc3f6526" providerId="AD" clId="Web-{4EA2B8E1-DA1A-4F86-8BC8-9C15172EEB16}" dt="2022-09-12T02:22:18.261" v="107"/>
          <ac:cxnSpMkLst>
            <pc:docMk/>
            <pc:sldMk cId="2310409886" sldId="2464"/>
            <ac:cxnSpMk id="26" creationId="{F6D9A202-C99D-491D-9F2C-97397817FE08}"/>
          </ac:cxnSpMkLst>
        </pc:cxnChg>
        <pc:cxnChg chg="mod">
          <ac:chgData name="Alberto de Andrade Pinheiro" userId="S::rm343660@fiap.com.br::2ecc084b-7f43-4651-9b27-30bafc3f6526" providerId="AD" clId="Web-{4EA2B8E1-DA1A-4F86-8BC8-9C15172EEB16}" dt="2022-09-12T02:22:18.261" v="107"/>
          <ac:cxnSpMkLst>
            <pc:docMk/>
            <pc:sldMk cId="2310409886" sldId="2464"/>
            <ac:cxnSpMk id="29" creationId="{68BE3C9D-A614-43CA-A8DB-BF51950FD288}"/>
          </ac:cxnSpMkLst>
        </pc:cxnChg>
      </pc:sldChg>
      <pc:sldChg chg="addSp delSp modSp add ord replId">
        <pc:chgData name="Alberto de Andrade Pinheiro" userId="S::rm343660@fiap.com.br::2ecc084b-7f43-4651-9b27-30bafc3f6526" providerId="AD" clId="Web-{4EA2B8E1-DA1A-4F86-8BC8-9C15172EEB16}" dt="2022-09-12T02:52:36.675" v="721"/>
        <pc:sldMkLst>
          <pc:docMk/>
          <pc:sldMk cId="3622272207" sldId="2465"/>
        </pc:sldMkLst>
        <pc:spChg chg="add mod">
          <ac:chgData name="Alberto de Andrade Pinheiro" userId="S::rm343660@fiap.com.br::2ecc084b-7f43-4651-9b27-30bafc3f6526" providerId="AD" clId="Web-{4EA2B8E1-DA1A-4F86-8BC8-9C15172EEB16}" dt="2022-09-12T02:42:16.868" v="353" actId="14100"/>
          <ac:spMkLst>
            <pc:docMk/>
            <pc:sldMk cId="3622272207" sldId="2465"/>
            <ac:spMk id="2" creationId="{BC64E02F-246E-5701-07A0-D825C57BAC0D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6.868" v="352" actId="14100"/>
          <ac:spMkLst>
            <pc:docMk/>
            <pc:sldMk cId="3622272207" sldId="2465"/>
            <ac:spMk id="6" creationId="{90183CCC-D76A-EDFC-249F-0B71D1BA1939}"/>
          </ac:spMkLst>
        </pc:spChg>
        <pc:spChg chg="add del mod">
          <ac:chgData name="Alberto de Andrade Pinheiro" userId="S::rm343660@fiap.com.br::2ecc084b-7f43-4651-9b27-30bafc3f6526" providerId="AD" clId="Web-{4EA2B8E1-DA1A-4F86-8BC8-9C15172EEB16}" dt="2022-09-12T02:31:02.534" v="150"/>
          <ac:spMkLst>
            <pc:docMk/>
            <pc:sldMk cId="3622272207" sldId="2465"/>
            <ac:spMk id="7" creationId="{6F0D280A-0A2C-9D99-838B-C1F0AB29D0C7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6.868" v="351" actId="14100"/>
          <ac:spMkLst>
            <pc:docMk/>
            <pc:sldMk cId="3622272207" sldId="2465"/>
            <ac:spMk id="9" creationId="{24DA8B6F-D382-A97A-885B-920C6A549B03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6.868" v="350" actId="14100"/>
          <ac:spMkLst>
            <pc:docMk/>
            <pc:sldMk cId="3622272207" sldId="2465"/>
            <ac:spMk id="11" creationId="{2AFFCAA8-69AA-D141-59E6-3BF9852F5464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6.868" v="349" actId="14100"/>
          <ac:spMkLst>
            <pc:docMk/>
            <pc:sldMk cId="3622272207" sldId="2465"/>
            <ac:spMk id="12" creationId="{34ABBD6F-67AE-69BC-8D87-3731BD319FC1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6.868" v="348" actId="14100"/>
          <ac:spMkLst>
            <pc:docMk/>
            <pc:sldMk cId="3622272207" sldId="2465"/>
            <ac:spMk id="13" creationId="{BD7F9241-8189-0E94-9A17-6939A1B750E6}"/>
          </ac:spMkLst>
        </pc:spChg>
        <pc:spChg chg="add del">
          <ac:chgData name="Alberto de Andrade Pinheiro" userId="S::rm343660@fiap.com.br::2ecc084b-7f43-4651-9b27-30bafc3f6526" providerId="AD" clId="Web-{4EA2B8E1-DA1A-4F86-8BC8-9C15172EEB16}" dt="2022-09-12T02:31:39.519" v="158"/>
          <ac:spMkLst>
            <pc:docMk/>
            <pc:sldMk cId="3622272207" sldId="2465"/>
            <ac:spMk id="14" creationId="{2916BB5F-4AF4-4D0C-EC6C-A9F6A46B27AA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5.492" v="323" actId="14100"/>
          <ac:spMkLst>
            <pc:docMk/>
            <pc:sldMk cId="3622272207" sldId="2465"/>
            <ac:spMk id="15" creationId="{EC1EE79E-C218-D8A2-F5E0-16B18792D2EB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5.508" v="324" actId="14100"/>
          <ac:spMkLst>
            <pc:docMk/>
            <pc:sldMk cId="3622272207" sldId="2465"/>
            <ac:spMk id="16" creationId="{14D7829F-DA4A-4823-95EE-D5FF63704DF1}"/>
          </ac:spMkLst>
        </pc:spChg>
        <pc:spChg chg="add mod">
          <ac:chgData name="Alberto de Andrade Pinheiro" userId="S::rm343660@fiap.com.br::2ecc084b-7f43-4651-9b27-30bafc3f6526" providerId="AD" clId="Web-{4EA2B8E1-DA1A-4F86-8BC8-9C15172EEB16}" dt="2022-09-12T02:42:15.508" v="325" actId="14100"/>
          <ac:spMkLst>
            <pc:docMk/>
            <pc:sldMk cId="3622272207" sldId="2465"/>
            <ac:spMk id="17" creationId="{80C7A2C3-B9CF-E7C4-4652-20F6F9350B2A}"/>
          </ac:spMkLst>
        </pc:spChg>
        <pc:picChg chg="del">
          <ac:chgData name="Alberto de Andrade Pinheiro" userId="S::rm343660@fiap.com.br::2ecc084b-7f43-4651-9b27-30bafc3f6526" providerId="AD" clId="Web-{4EA2B8E1-DA1A-4F86-8BC8-9C15172EEB16}" dt="2022-09-12T02:27:07.835" v="118"/>
          <ac:picMkLst>
            <pc:docMk/>
            <pc:sldMk cId="3622272207" sldId="2465"/>
            <ac:picMk id="3" creationId="{2EC51D51-0CDC-4E65-E9DB-B2CCFF5480D1}"/>
          </ac:picMkLst>
        </pc:picChg>
        <pc:cxnChg chg="add del mod">
          <ac:chgData name="Alberto de Andrade Pinheiro" userId="S::rm343660@fiap.com.br::2ecc084b-7f43-4651-9b27-30bafc3f6526" providerId="AD" clId="Web-{4EA2B8E1-DA1A-4F86-8BC8-9C15172EEB16}" dt="2022-09-12T02:35:49.493" v="256"/>
          <ac:cxnSpMkLst>
            <pc:docMk/>
            <pc:sldMk cId="3622272207" sldId="2465"/>
            <ac:cxnSpMk id="18" creationId="{0702A637-DB1E-2D50-039B-3E89C73EDF5F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7" actId="14100"/>
          <ac:cxnSpMkLst>
            <pc:docMk/>
            <pc:sldMk cId="3622272207" sldId="2465"/>
            <ac:cxnSpMk id="19" creationId="{FF870B32-DCA9-F284-2E03-FAD21D884195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6" actId="14100"/>
          <ac:cxnSpMkLst>
            <pc:docMk/>
            <pc:sldMk cId="3622272207" sldId="2465"/>
            <ac:cxnSpMk id="20" creationId="{6DCDB001-033A-2269-54D3-43BF1C0E281F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5" actId="14100"/>
          <ac:cxnSpMkLst>
            <pc:docMk/>
            <pc:sldMk cId="3622272207" sldId="2465"/>
            <ac:cxnSpMk id="21" creationId="{010B2903-77D2-EC07-0F0F-6B9E56F61094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4" actId="14100"/>
          <ac:cxnSpMkLst>
            <pc:docMk/>
            <pc:sldMk cId="3622272207" sldId="2465"/>
            <ac:cxnSpMk id="22" creationId="{9048BD9F-A355-1C39-2B85-A32022DC50DD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3" actId="14100"/>
          <ac:cxnSpMkLst>
            <pc:docMk/>
            <pc:sldMk cId="3622272207" sldId="2465"/>
            <ac:cxnSpMk id="23" creationId="{B0456900-D317-6567-E053-EFB80E9D9B91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2" actId="14100"/>
          <ac:cxnSpMkLst>
            <pc:docMk/>
            <pc:sldMk cId="3622272207" sldId="2465"/>
            <ac:cxnSpMk id="24" creationId="{2F36F400-166E-B3CE-97BF-2E3B6B2CD698}"/>
          </ac:cxnSpMkLst>
        </pc:cxnChg>
        <pc:cxnChg chg="add del mod">
          <ac:chgData name="Alberto de Andrade Pinheiro" userId="S::rm343660@fiap.com.br::2ecc084b-7f43-4651-9b27-30bafc3f6526" providerId="AD" clId="Web-{4EA2B8E1-DA1A-4F86-8BC8-9C15172EEB16}" dt="2022-09-12T02:39:10.083" v="285"/>
          <ac:cxnSpMkLst>
            <pc:docMk/>
            <pc:sldMk cId="3622272207" sldId="2465"/>
            <ac:cxnSpMk id="25" creationId="{BB2A01C3-9C15-22D3-4792-FEE30E7068D0}"/>
          </ac:cxnSpMkLst>
        </pc:cxnChg>
        <pc:cxnChg chg="add del mod">
          <ac:chgData name="Alberto de Andrade Pinheiro" userId="S::rm343660@fiap.com.br::2ecc084b-7f43-4651-9b27-30bafc3f6526" providerId="AD" clId="Web-{4EA2B8E1-DA1A-4F86-8BC8-9C15172EEB16}" dt="2022-09-12T02:39:13.926" v="287"/>
          <ac:cxnSpMkLst>
            <pc:docMk/>
            <pc:sldMk cId="3622272207" sldId="2465"/>
            <ac:cxnSpMk id="26" creationId="{8E522318-A5E3-87B1-C228-D843267E7DC1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1" actId="14100"/>
          <ac:cxnSpMkLst>
            <pc:docMk/>
            <pc:sldMk cId="3622272207" sldId="2465"/>
            <ac:cxnSpMk id="27" creationId="{D70EBF10-2093-0253-6CDC-A55E51B4B80E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40" actId="14100"/>
          <ac:cxnSpMkLst>
            <pc:docMk/>
            <pc:sldMk cId="3622272207" sldId="2465"/>
            <ac:cxnSpMk id="28" creationId="{7A509633-2DDE-9A8C-1701-705BA2BF7E18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39" actId="14100"/>
          <ac:cxnSpMkLst>
            <pc:docMk/>
            <pc:sldMk cId="3622272207" sldId="2465"/>
            <ac:cxnSpMk id="29" creationId="{CDC4D48C-74E9-B709-D95F-7C70455F2ACE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38" actId="14100"/>
          <ac:cxnSpMkLst>
            <pc:docMk/>
            <pc:sldMk cId="3622272207" sldId="2465"/>
            <ac:cxnSpMk id="30" creationId="{C440AB0D-4907-1652-D2FD-2CF2A594C987}"/>
          </ac:cxnSpMkLst>
        </pc:cxnChg>
        <pc:cxnChg chg="add mod">
          <ac:chgData name="Alberto de Andrade Pinheiro" userId="S::rm343660@fiap.com.br::2ecc084b-7f43-4651-9b27-30bafc3f6526" providerId="AD" clId="Web-{4EA2B8E1-DA1A-4F86-8BC8-9C15172EEB16}" dt="2022-09-12T02:42:16.868" v="337" actId="14100"/>
          <ac:cxnSpMkLst>
            <pc:docMk/>
            <pc:sldMk cId="3622272207" sldId="2465"/>
            <ac:cxnSpMk id="31" creationId="{7999772B-53A9-973C-5647-AB0681B6626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980_33D310C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Sector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1E4-4B7A-B54D-B343FC3DBA4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Sector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1E4-4B7A-B54D-B343FC3DB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76744317449631"/>
          <c:w val="1"/>
          <c:h val="3.79695246427529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A5901-5B32-C848-9DC4-63BC0358CE0E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9547-0354-644B-BEBA-AA2FA38C4D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56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 o aumento na criação de empresas, consequente aumento da competição, se torna cada vez mais importante como estratégia de negócio alcançar a preferência de seus clientes no que diz respeito ao seus produtos. Especialmente em mercados competitivos, é muito mais caro conquistar novos clientes do que manter os já existentes. A empresa que foca parte das suas energias em boas taxas de retenção alcança um patamar competitivo de alto nível. </a:t>
            </a:r>
            <a:endParaRPr lang="en-US"/>
          </a:p>
          <a:p>
            <a:endParaRPr lang="pt-BR"/>
          </a:p>
          <a:p>
            <a:r>
              <a:rPr lang="pt-BR"/>
              <a:t>Com Inteligência Artificial (IA) tomando grandes proporções no mercado, podemos construir modelos preditivos, que detectam padrões específicos de abandono Churn.</a:t>
            </a:r>
            <a:endParaRPr lang="pt-BR">
              <a:cs typeface="Calibri"/>
            </a:endParaRPr>
          </a:p>
          <a:p>
            <a:endParaRPr lang="pt-BR">
              <a:cs typeface="Calibri"/>
            </a:endParaRPr>
          </a:p>
          <a:p>
            <a:r>
              <a:rPr lang="pt-BR">
                <a:cs typeface="Calibri"/>
              </a:rPr>
              <a:t>O uso de inteligência artificial no contexto de retenção de clientes pode ir além das previsões de abandono. O uso de IA também oferece abordagens prescritivas, sendo assim, podemos oferecer,  com base na compreensão de padrões detectadas pelos algoritmos, tomadas de decisões inteligentes visando a retenção para os mais diferentes negócios. </a:t>
            </a:r>
          </a:p>
          <a:p>
            <a:endParaRPr lang="pt-BR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59547-0354-644B-BEBA-AA2FA38C4D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69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Churn</a:t>
            </a:r>
            <a:r>
              <a:rPr lang="pt-BR"/>
              <a:t> involuntário:</a:t>
            </a:r>
          </a:p>
          <a:p>
            <a:r>
              <a:rPr lang="pt-BR"/>
              <a:t> O desligamento do cliente se dá por ação da empresa; EX </a:t>
            </a:r>
          </a:p>
          <a:p>
            <a:r>
              <a:rPr lang="pt-BR"/>
              <a:t>não cumprimento do contrato ou por inadimplência do cliente.</a:t>
            </a:r>
          </a:p>
          <a:p>
            <a:r>
              <a:rPr lang="pt-BR"/>
              <a:t>∙ </a:t>
            </a:r>
            <a:r>
              <a:rPr lang="pt-BR" err="1"/>
              <a:t>Churn</a:t>
            </a:r>
            <a:r>
              <a:rPr lang="pt-BR"/>
              <a:t> voluntário: A decisão sobre o desligamento se dá por decisão do cliente</a:t>
            </a:r>
          </a:p>
          <a:p>
            <a:endParaRPr lang="pt-BR"/>
          </a:p>
          <a:p>
            <a:r>
              <a:rPr lang="pt-BR"/>
              <a:t>∙ </a:t>
            </a:r>
            <a:r>
              <a:rPr lang="pt-BR" err="1"/>
              <a:t>Churn</a:t>
            </a:r>
            <a:r>
              <a:rPr lang="pt-BR"/>
              <a:t> parcial: Bastante comum no mercado financeiro, ocorre quando o cliente transfere</a:t>
            </a:r>
          </a:p>
          <a:p>
            <a:r>
              <a:rPr lang="pt-BR"/>
              <a:t>parte de suas operações para uma empresa concorrente. Informações desse tipo de </a:t>
            </a:r>
            <a:r>
              <a:rPr lang="pt-BR" err="1"/>
              <a:t>churn</a:t>
            </a:r>
            <a:endParaRPr lang="pt-BR"/>
          </a:p>
          <a:p>
            <a:r>
              <a:rPr lang="pt-BR"/>
              <a:t>pode ser utilizado como um indicador de </a:t>
            </a:r>
            <a:r>
              <a:rPr lang="pt-BR" err="1"/>
              <a:t>churn</a:t>
            </a:r>
            <a:r>
              <a:rPr lang="pt-BR"/>
              <a:t> voluntário total.</a:t>
            </a:r>
          </a:p>
          <a:p>
            <a:endParaRPr lang="pt-BR">
              <a:cs typeface="Calibri" panose="020F0502020204030204"/>
            </a:endParaRPr>
          </a:p>
          <a:p>
            <a:r>
              <a:rPr lang="pt-BR"/>
              <a:t>∙ Dentro dos tipos de </a:t>
            </a:r>
            <a:r>
              <a:rPr lang="pt-BR" err="1"/>
              <a:t>Churn</a:t>
            </a:r>
            <a:r>
              <a:rPr lang="pt-BR"/>
              <a:t> citados acima, temos também a presença de 2 tipos claros de </a:t>
            </a:r>
            <a:endParaRPr lang="pt-BR">
              <a:cs typeface="Calibri"/>
            </a:endParaRPr>
          </a:p>
          <a:p>
            <a:r>
              <a:rPr lang="pt-BR">
                <a:cs typeface="Calibri"/>
              </a:rPr>
              <a:t>categoria, sendo elas: (1) </a:t>
            </a:r>
            <a:r>
              <a:rPr lang="pt-BR" err="1">
                <a:cs typeface="Calibri"/>
              </a:rPr>
              <a:t>Churn</a:t>
            </a:r>
            <a:r>
              <a:rPr lang="pt-BR">
                <a:cs typeface="Calibri"/>
              </a:rPr>
              <a:t> contratual, (2) </a:t>
            </a:r>
            <a:r>
              <a:rPr lang="pt-BR" err="1">
                <a:cs typeface="Calibri"/>
              </a:rPr>
              <a:t>Churn</a:t>
            </a:r>
            <a:r>
              <a:rPr lang="pt-BR">
                <a:cs typeface="Calibri"/>
              </a:rPr>
              <a:t> não contratual. 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59547-0354-644B-BEBA-AA2FA38C4D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98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Ao entender melhor as razões da desistência, a empresa ainda tem condições mais adequadas para realizar os ajustes necessários na operação e pode desenvolver um plano de ação mais eficiente para sanar os problemas detectados. Uma coisa é certa: avaliar o </a:t>
            </a:r>
            <a:r>
              <a:rPr lang="pt-BR" err="1"/>
              <a:t>Churn</a:t>
            </a:r>
            <a:r>
              <a:rPr lang="pt-BR"/>
              <a:t> é fundamental para quem busca ter sucesso no longo prazo A partir disso, decidimos abrir nossa startup para atuar nesse </a:t>
            </a:r>
            <a:r>
              <a:rPr lang="pt-BR" err="1"/>
              <a:t>nincho</a:t>
            </a:r>
            <a:r>
              <a:rPr lang="pt-BR"/>
              <a:t> especifico.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Ao entender melhor as razões da desistência, a empresa ainda tem condições mais adequadas para realizar os ajustes necessários na operação e pode desenvolver um plano de ação mais eficiente para sanar os problemas detectados. Uma coisa é certa: avaliar o </a:t>
            </a:r>
            <a:r>
              <a:rPr lang="pt-BR" err="1"/>
              <a:t>Churn</a:t>
            </a:r>
            <a:r>
              <a:rPr lang="pt-BR"/>
              <a:t> é fundamental para quem busca ter sucesso no longo prazo A partir disso, decidimos abrir nossa startup para atuar nesse </a:t>
            </a:r>
            <a:r>
              <a:rPr lang="pt-BR" err="1"/>
              <a:t>nincho</a:t>
            </a:r>
            <a:r>
              <a:rPr lang="pt-BR"/>
              <a:t> especifico.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59547-0354-644B-BEBA-AA2FA38C4D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28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as projeções de crescimento </a:t>
            </a:r>
          </a:p>
          <a:p>
            <a:endParaRPr lang="pt-BR"/>
          </a:p>
          <a:p>
            <a:r>
              <a:rPr lang="pt-BR"/>
              <a:t>Nos baseando no mercado em que nossa startup está inserida temos a meta de atingir a média um milhão no primeiro ano </a:t>
            </a:r>
          </a:p>
          <a:p>
            <a:endParaRPr lang="pt-BR"/>
          </a:p>
          <a:p>
            <a:r>
              <a:rPr lang="pt-BR"/>
              <a:t>E temos uma perspectiva de em 3 anos crescermos 25%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59547-0354-644B-BEBA-AA2FA38C4D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46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200" cap="none" spc="0">
                <a:solidFill>
                  <a:schemeClr val="tx1"/>
                </a:solidFill>
                <a:cs typeface="Arial" panose="020B0604020202020204" pitchFamily="34" charset="0"/>
              </a:rPr>
              <a:t>Conseguir um grande número de clientes. Abrangendo não só pequenas e médias empresas, mas grandes empresas também.</a:t>
            </a:r>
          </a:p>
          <a:p>
            <a:pPr algn="l">
              <a:defRPr/>
            </a:pPr>
            <a:endParaRPr lang="pt-BR" sz="1200" cap="none" spc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200" cap="none" spc="0">
                <a:solidFill>
                  <a:schemeClr val="tx1"/>
                </a:solidFill>
                <a:cs typeface="Arial" panose="020B0604020202020204" pitchFamily="34" charset="0"/>
              </a:rPr>
              <a:t>Realizar parcerias com outras empresas, divulgando-as para nossos clientes.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pt-BR" sz="1200" cap="none" spc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200" cap="none" spc="0">
                <a:cs typeface="Arial"/>
              </a:rPr>
              <a:t>Equipe de marketing dentro da própria startup, visando garantir uma ótima reten</a:t>
            </a:r>
            <a:r>
              <a:rPr lang="pt-BR">
                <a:cs typeface="Arial"/>
              </a:rPr>
              <a:t>ção por parte dos nossos clientes, ou seja, o </a:t>
            </a:r>
            <a:r>
              <a:rPr lang="pt-BR" err="1">
                <a:cs typeface="Arial"/>
              </a:rPr>
              <a:t>Churn</a:t>
            </a:r>
            <a:r>
              <a:rPr lang="pt-BR">
                <a:cs typeface="Arial"/>
              </a:rPr>
              <a:t> vir junto com plano de ação mais eficiente para sanar os problemas detectados.</a:t>
            </a:r>
            <a:endParaRPr lang="en-US" sz="1200" cap="none" spc="0">
              <a:cs typeface="Arial"/>
            </a:endParaRPr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59547-0354-644B-BEBA-AA2FA38C4D0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6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509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41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831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43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97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8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5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19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pt-BR" sz="4000" spc="300"/>
              <a:t>Clique para editar o título Mestre</a:t>
            </a:r>
            <a:endParaRPr lang="en-US" sz="4000" spc="3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91058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38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697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62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70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422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33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89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28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78381D-9449-4B4E-AED1-911B5571E6C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22637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Classificação: Pública | 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2074119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9" r:id="rId18"/>
    <p:sldLayoutId id="214748374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microsoft.com/office/2007/relationships/hdphoto" Target="../media/hdphoto7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ídeo 15">
            <a:extLst>
              <a:ext uri="{FF2B5EF4-FFF2-40B4-BE49-F238E27FC236}">
                <a16:creationId xmlns:a16="http://schemas.microsoft.com/office/drawing/2014/main" id="{1C3B24C8-5043-2B3B-960E-238C17DB4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9C537F-2130-A5DC-A36D-8A00BC23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84" y="484227"/>
            <a:ext cx="7207683" cy="1515091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STARTUP ONE</a:t>
            </a:r>
            <a:br>
              <a:rPr lang="pt-BR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pt-BR" sz="49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SHIA</a:t>
            </a:r>
            <a:r>
              <a:rPr lang="pt-BR" sz="36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NALYTCS</a:t>
            </a:r>
            <a:endParaRPr lang="pt-BR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BF1310-FB74-858B-F58F-FFD50000D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783" y="2196060"/>
            <a:ext cx="7207683" cy="891941"/>
          </a:xfrm>
        </p:spPr>
        <p:txBody>
          <a:bodyPr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pt-BR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FIAP – 22 IA </a:t>
            </a:r>
          </a:p>
        </p:txBody>
      </p:sp>
    </p:spTree>
    <p:extLst>
      <p:ext uri="{BB962C8B-B14F-4D97-AF65-F5344CB8AC3E}">
        <p14:creationId xmlns:p14="http://schemas.microsoft.com/office/powerpoint/2010/main" val="387438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726" b="7726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CUSTOMER 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1878" y="6193853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08" y="353301"/>
            <a:ext cx="11002962" cy="823913"/>
          </a:xfrm>
        </p:spPr>
        <p:txBody>
          <a:bodyPr>
            <a:normAutofit/>
          </a:bodyPr>
          <a:lstStyle/>
          <a:p>
            <a:r>
              <a:rPr lang="en-US" sz="4800" spc="300" err="1"/>
              <a:t>Projeções</a:t>
            </a:r>
            <a:r>
              <a:rPr lang="en-US" sz="4800" spc="300"/>
              <a:t> de </a:t>
            </a:r>
            <a:r>
              <a:rPr lang="en-US" sz="4800" spc="300" err="1"/>
              <a:t>Crescimento</a:t>
            </a:r>
            <a:r>
              <a:rPr lang="en-US" sz="4800" spc="300"/>
              <a:t>:</a:t>
            </a:r>
            <a:endParaRPr lang="en-US" sz="4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Placeholder 9" descr="close up of computer boards">
            <a:extLst>
              <a:ext uri="{FF2B5EF4-FFF2-40B4-BE49-F238E27FC236}">
                <a16:creationId xmlns:a16="http://schemas.microsoft.com/office/drawing/2014/main" id="{8DB51FF0-7A4C-A2CA-AEAD-42F20DF3A8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>
          <a:xfrm>
            <a:off x="0" y="1036321"/>
            <a:ext cx="12192000" cy="582168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413BBFD-6BCB-4EA2-8B03-DCE3BF755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78" y="1283578"/>
            <a:ext cx="4731796" cy="275945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A71737C-BFC3-424E-8C6A-CC4ADFC3E7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9" r="7507" b="14375"/>
          <a:stretch/>
        </p:blipFill>
        <p:spPr>
          <a:xfrm>
            <a:off x="460408" y="4149394"/>
            <a:ext cx="4731797" cy="193809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566F56F-C1E1-4501-89C9-B9D55A27DA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17" t="-51526" b="-1"/>
          <a:stretch/>
        </p:blipFill>
        <p:spPr>
          <a:xfrm>
            <a:off x="1449262" y="5451742"/>
            <a:ext cx="2754088" cy="46113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991B8C-2EBB-4CA8-BD3C-2C5CFA765EC4}"/>
              </a:ext>
            </a:extLst>
          </p:cNvPr>
          <p:cNvSpPr txBox="1"/>
          <p:nvPr/>
        </p:nvSpPr>
        <p:spPr>
          <a:xfrm>
            <a:off x="5635552" y="1528391"/>
            <a:ext cx="516412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solidFill>
                  <a:schemeClr val="tx1"/>
                </a:solidFill>
                <a:cs typeface="Arial" panose="020B0604020202020204" pitchFamily="34" charset="0"/>
              </a:rPr>
              <a:t>Meta de atingir R$ 1.000.000,00 em 2023</a:t>
            </a:r>
          </a:p>
          <a:p>
            <a:pPr algn="l">
              <a:defRPr/>
            </a:pPr>
            <a:endParaRPr lang="pt-BR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solidFill>
                  <a:schemeClr val="tx1"/>
                </a:solidFill>
                <a:cs typeface="Arial" panose="020B0604020202020204" pitchFamily="34" charset="0"/>
              </a:rPr>
              <a:t>Crescimento de 35 % nos próximos 4 anos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265879B-3273-4F56-B272-5AB7CACB73FF}"/>
              </a:ext>
            </a:extLst>
          </p:cNvPr>
          <p:cNvSpPr txBox="1"/>
          <p:nvPr/>
        </p:nvSpPr>
        <p:spPr>
          <a:xfrm>
            <a:off x="5652613" y="4406279"/>
            <a:ext cx="516412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solidFill>
                  <a:schemeClr val="tx1"/>
                </a:solidFill>
                <a:cs typeface="Arial" panose="020B0604020202020204" pitchFamily="34" charset="0"/>
              </a:rPr>
              <a:t>Atingir 300 assinaturas no primeiro ano</a:t>
            </a:r>
          </a:p>
          <a:p>
            <a:pPr algn="l">
              <a:defRPr/>
            </a:pPr>
            <a:endParaRPr lang="pt-BR" sz="1800" cap="none" spc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>
                <a:cs typeface="Arial" panose="020B0604020202020204" pitchFamily="34" charset="0"/>
              </a:rPr>
              <a:t>1500 novas assinaturas nos próximos anos </a:t>
            </a:r>
            <a:endParaRPr lang="pt-BR" sz="1800" cap="none" spc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228" r="20228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807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/>
              <a:t>What’s next (Future)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1140" y="5524182"/>
            <a:ext cx="2377440" cy="365125"/>
          </a:xfrm>
        </p:spPr>
        <p:txBody>
          <a:bodyPr/>
          <a:lstStyle/>
          <a:p>
            <a:r>
              <a:rPr lang="en-US" spc="300"/>
              <a:t>LOOKING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7DFA39-004E-EC18-5AD9-D8A94F254259}"/>
              </a:ext>
            </a:extLst>
          </p:cNvPr>
          <p:cNvSpPr txBox="1"/>
          <p:nvPr/>
        </p:nvSpPr>
        <p:spPr>
          <a:xfrm>
            <a:off x="5562600" y="2532954"/>
            <a:ext cx="609600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solidFill>
                  <a:schemeClr val="tx1"/>
                </a:solidFill>
                <a:cs typeface="Arial" panose="020B0604020202020204" pitchFamily="34" charset="0"/>
              </a:rPr>
              <a:t>Conseguir um grande número de clientes.</a:t>
            </a:r>
          </a:p>
          <a:p>
            <a:pPr algn="l">
              <a:defRPr/>
            </a:pPr>
            <a:endParaRPr lang="pt-BR" sz="1800" cap="none" spc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solidFill>
                  <a:schemeClr val="tx1"/>
                </a:solidFill>
                <a:cs typeface="Arial" panose="020B0604020202020204" pitchFamily="34" charset="0"/>
              </a:rPr>
              <a:t>Realizar parcerias com empresas.</a:t>
            </a:r>
            <a:endParaRPr lang="pt-BR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pt-BR" sz="1800" cap="none" spc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pt-BR" sz="1800" cap="none" spc="0">
                <a:cs typeface="Arial"/>
              </a:rPr>
              <a:t>Equipe de marketing + reten</a:t>
            </a:r>
            <a:r>
              <a:rPr lang="pt-BR">
                <a:cs typeface="Arial"/>
              </a:rPr>
              <a:t>ção por parte dos nossos clientes.</a:t>
            </a:r>
            <a:endParaRPr lang="en-US" sz="1800" cap="none" spc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727" r="23727"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700" err="1">
                <a:cs typeface="Biome Light" panose="020B0303030204020804" pitchFamily="34" charset="0"/>
              </a:rPr>
              <a:t>Nosso</a:t>
            </a:r>
            <a:r>
              <a:rPr lang="en-US" sz="1700">
                <a:cs typeface="Biome Light" panose="020B0303030204020804" pitchFamily="34" charset="0"/>
              </a:rPr>
              <a:t> </a:t>
            </a:r>
            <a:r>
              <a:rPr lang="en-US" sz="1700" err="1">
                <a:cs typeface="Biome Light" panose="020B0303030204020804" pitchFamily="34" charset="0"/>
              </a:rPr>
              <a:t>modelo</a:t>
            </a:r>
            <a:r>
              <a:rPr lang="en-US" sz="1700">
                <a:cs typeface="Biome Light" panose="020B0303030204020804" pitchFamily="34" charset="0"/>
              </a:rPr>
              <a:t> de churn </a:t>
            </a:r>
            <a:r>
              <a:rPr lang="en-US" sz="1700" err="1">
                <a:cs typeface="Biome Light" panose="020B0303030204020804" pitchFamily="34" charset="0"/>
              </a:rPr>
              <a:t>aceito</a:t>
            </a:r>
            <a:r>
              <a:rPr lang="en-US" sz="1700">
                <a:cs typeface="Biome Light" panose="020B0303030204020804" pitchFamily="34" charset="0"/>
              </a:rPr>
              <a:t> </a:t>
            </a:r>
            <a:r>
              <a:rPr lang="en-US" sz="1700" err="1">
                <a:cs typeface="Biome Light" panose="020B0303030204020804" pitchFamily="34" charset="0"/>
              </a:rPr>
              <a:t>por</a:t>
            </a:r>
            <a:r>
              <a:rPr lang="en-US" sz="1700">
                <a:cs typeface="Biome Light" panose="020B0303030204020804" pitchFamily="34" charset="0"/>
              </a:rPr>
              <a:t> </a:t>
            </a:r>
            <a:r>
              <a:rPr lang="en-US" sz="1700" err="1">
                <a:cs typeface="Biome Light" panose="020B0303030204020804" pitchFamily="34" charset="0"/>
              </a:rPr>
              <a:t>mais</a:t>
            </a:r>
            <a:r>
              <a:rPr lang="en-US" sz="1700">
                <a:cs typeface="Biome Light" panose="020B0303030204020804" pitchFamily="34" charset="0"/>
              </a:rPr>
              <a:t> de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85% das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empresas</a:t>
            </a:r>
            <a:r>
              <a:rPr lang="en-US" sz="1700">
                <a:cs typeface="Biome Light" panose="020B0303030204020804" pitchFamily="34" charset="0"/>
              </a:rPr>
              <a:t>.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Finalizamos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o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projeto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consolidação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satisfação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do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cliente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aumentou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 de 35% para 82%.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1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CONTRACTS WITH OUR FUTURE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Mais</a:t>
            </a:r>
            <a:r>
              <a:rPr lang="en-US" sz="1700">
                <a:cs typeface="Biome Light" panose="020B0303030204020804" pitchFamily="34" charset="0"/>
              </a:rPr>
              <a:t> de 10 </a:t>
            </a:r>
            <a:r>
              <a:rPr lang="en-US" sz="1700" err="1">
                <a:cs typeface="Biome Light" panose="020B0303030204020804" pitchFamily="34" charset="0"/>
              </a:rPr>
              <a:t>clientes</a:t>
            </a:r>
            <a:r>
              <a:rPr lang="en-US" sz="1700">
                <a:cs typeface="Biome Light" panose="020B0303030204020804" pitchFamily="34" charset="0"/>
              </a:rPr>
              <a:t> </a:t>
            </a:r>
            <a:r>
              <a:rPr lang="en-US" sz="1700" err="1">
                <a:cs typeface="Biome Light" panose="020B0303030204020804" pitchFamily="34" charset="0"/>
              </a:rPr>
              <a:t>participariam</a:t>
            </a:r>
            <a:r>
              <a:rPr lang="en-US" sz="1700">
                <a:cs typeface="Biome Light" panose="020B0303030204020804" pitchFamily="34" charset="0"/>
              </a:rPr>
              <a:t> dessa </a:t>
            </a:r>
            <a:r>
              <a:rPr lang="en-US" sz="1700" err="1">
                <a:cs typeface="Biome Light" panose="020B0303030204020804" pitchFamily="34" charset="0"/>
              </a:rPr>
              <a:t>primeira</a:t>
            </a:r>
            <a:r>
              <a:rPr lang="en-US" sz="1700">
                <a:cs typeface="Biome Light" panose="020B0303030204020804" pitchFamily="34" charset="0"/>
              </a:rPr>
              <a:t> </a:t>
            </a:r>
            <a:r>
              <a:rPr lang="en-US" sz="1700" err="1">
                <a:cs typeface="Biome Light" panose="020B0303030204020804" pitchFamily="34" charset="0"/>
              </a:rPr>
              <a:t>rodada</a:t>
            </a:r>
            <a:r>
              <a:rPr lang="en-US" sz="1700">
                <a:cs typeface="Biome Light" panose="020B0303030204020804" pitchFamily="34" charset="0"/>
              </a:rPr>
              <a:t>. 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45420"/>
            <a:ext cx="6858000" cy="12192000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VICTORIA LINDQVIST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6988" y="2977979"/>
            <a:ext cx="731520" cy="731520"/>
          </a:xfrm>
        </p:spPr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875" y="3099594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pic>
        <p:nvPicPr>
          <p:cNvPr id="2" name="FIAPLOG" descr="FIAPLOG">
            <a:hlinkClick r:id="" action="ppaction://media"/>
            <a:extLst>
              <a:ext uri="{FF2B5EF4-FFF2-40B4-BE49-F238E27FC236}">
                <a16:creationId xmlns:a16="http://schemas.microsoft.com/office/drawing/2014/main" id="{9626B02D-93C6-4498-3406-F3D50443F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48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3" y="1263841"/>
            <a:ext cx="4525144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/>
              <a:t>IGOR JOHANN</a:t>
            </a:r>
            <a:r>
              <a:rPr lang="en-US" sz="1100" spc="300"/>
              <a:t> </a:t>
            </a:r>
            <a:r>
              <a:rPr lang="en-US" sz="1000" spc="300"/>
              <a:t>Data Analytics -Banco </a:t>
            </a:r>
            <a:r>
              <a:rPr lang="en-US" sz="1000" spc="300" err="1"/>
              <a:t>Brasil</a:t>
            </a:r>
            <a:endParaRPr lang="en-US" sz="1800" spc="300"/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CEO 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b="1"/>
          </a:p>
          <a:p>
            <a:pPr marL="0" indent="0">
              <a:buNone/>
            </a:pPr>
            <a:r>
              <a:rPr lang="en-US" sz="1800" spc="300"/>
              <a:t>HENRIQUE OLIVEIRA </a:t>
            </a:r>
            <a:r>
              <a:rPr lang="en-US" sz="900" spc="300"/>
              <a:t>Data Engineer - Banco Santander</a:t>
            </a:r>
            <a:endParaRPr lang="en-US" sz="1800" spc="300"/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COO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b="1"/>
          </a:p>
          <a:p>
            <a:pPr marL="0" indent="0">
              <a:buNone/>
            </a:pPr>
            <a:r>
              <a:rPr lang="en-US" sz="1800" spc="300"/>
              <a:t>ALBERTO PINHEIRO </a:t>
            </a:r>
            <a:r>
              <a:rPr lang="en-US" sz="1000" spc="300"/>
              <a:t>Data Science -Ambev</a:t>
            </a:r>
            <a:endParaRPr lang="en-US" sz="1800" spc="300"/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CTO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b="1"/>
          </a:p>
          <a:p>
            <a:pPr marL="0" indent="0">
              <a:buNone/>
            </a:pPr>
            <a:r>
              <a:rPr lang="en-US" sz="1800" spc="300"/>
              <a:t>SARA</a:t>
            </a:r>
            <a:r>
              <a:rPr lang="en-US" sz="1800"/>
              <a:t> </a:t>
            </a:r>
            <a:r>
              <a:rPr lang="en-US" sz="1800" spc="300"/>
              <a:t>PINHEIRO </a:t>
            </a:r>
            <a:r>
              <a:rPr lang="en-US" sz="1000" spc="300"/>
              <a:t>Development -</a:t>
            </a:r>
            <a:r>
              <a:rPr lang="en-US" sz="1000" spc="300" err="1"/>
              <a:t>CarePlus</a:t>
            </a:r>
            <a:r>
              <a:rPr lang="en-US" sz="1000" spc="300"/>
              <a:t> BUPA</a:t>
            </a:r>
            <a:endParaRPr lang="en-US" sz="1000"/>
          </a:p>
          <a:p>
            <a:pPr marL="0" indent="0">
              <a:lnSpc>
                <a:spcPct val="100000"/>
              </a:lnSpc>
              <a:buNone/>
            </a:pPr>
            <a:r>
              <a:rPr lang="en-US" sz="1500" b="1"/>
              <a:t>CPO</a:t>
            </a:r>
          </a:p>
          <a:p>
            <a:pPr marL="0" indent="0">
              <a:buNone/>
            </a:pPr>
            <a:endParaRPr lang="en-US" sz="1800" spc="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/>
          </a:p>
        </p:txBody>
      </p:sp>
      <p:pic>
        <p:nvPicPr>
          <p:cNvPr id="2" name="Espaço Reservado para Imagem 25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2F286887-B7B3-FAF8-8B35-5B5AAD5D4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54" b="1557"/>
          <a:stretch/>
        </p:blipFill>
        <p:spPr>
          <a:xfrm>
            <a:off x="4051300" y="504187"/>
            <a:ext cx="2762380" cy="2733536"/>
          </a:xfrm>
          <a:prstGeom prst="rect">
            <a:avLst/>
          </a:prstGeom>
        </p:spPr>
      </p:pic>
      <p:pic>
        <p:nvPicPr>
          <p:cNvPr id="8" name="Espaço Reservado para Imagem 31" descr="Mulher com cabelo vermelho&#10;&#10;Descrição gerada automaticamente">
            <a:extLst>
              <a:ext uri="{FF2B5EF4-FFF2-40B4-BE49-F238E27FC236}">
                <a16:creationId xmlns:a16="http://schemas.microsoft.com/office/drawing/2014/main" id="{D05EAD13-F7C6-A554-8CDE-627392C76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002"/>
          <a:stretch/>
        </p:blipFill>
        <p:spPr>
          <a:xfrm>
            <a:off x="4051300" y="3671930"/>
            <a:ext cx="2762380" cy="2733536"/>
          </a:xfrm>
          <a:prstGeom prst="rect">
            <a:avLst/>
          </a:prstGeom>
        </p:spPr>
      </p:pic>
      <p:pic>
        <p:nvPicPr>
          <p:cNvPr id="11" name="Espaço Reservado para Imagem 35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F7FB5AAD-42FF-64B2-1C45-AA09E9CBF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" b="650"/>
          <a:stretch/>
        </p:blipFill>
        <p:spPr>
          <a:xfrm>
            <a:off x="736600" y="3671930"/>
            <a:ext cx="2762380" cy="2733537"/>
          </a:xfrm>
          <a:prstGeom prst="rect">
            <a:avLst/>
          </a:prstGeom>
        </p:spPr>
      </p:pic>
      <p:pic>
        <p:nvPicPr>
          <p:cNvPr id="16" name="Espaço Reservado para Imagem 29" descr="Homem sentado em frente a janela&#10;&#10;Descrição gerada automaticamente">
            <a:extLst>
              <a:ext uri="{FF2B5EF4-FFF2-40B4-BE49-F238E27FC236}">
                <a16:creationId xmlns:a16="http://schemas.microsoft.com/office/drawing/2014/main" id="{CF16587A-1EAD-8AE9-A1AA-EF133E18FB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t="1587" b="-585"/>
          <a:stretch/>
        </p:blipFill>
        <p:spPr>
          <a:xfrm>
            <a:off x="736600" y="504187"/>
            <a:ext cx="2762380" cy="2733536"/>
          </a:xfr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31" r="20431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64" y="438362"/>
            <a:ext cx="4846320" cy="1435947"/>
          </a:xfrm>
        </p:spPr>
        <p:txBody>
          <a:bodyPr/>
          <a:lstStyle/>
          <a:p>
            <a:r>
              <a:rPr lang="en-US" err="1"/>
              <a:t>Problema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3925" y="2270318"/>
            <a:ext cx="4664067" cy="1101647"/>
          </a:xfrm>
        </p:spPr>
        <p:txBody>
          <a:bodyPr/>
          <a:lstStyle/>
          <a:p>
            <a:r>
              <a:rPr lang="pt-BR"/>
              <a:t>Vocês já se perguntaram o porquê  o cliente deixou sua empresa ou parou de usar algum produto seu?</a:t>
            </a:r>
            <a:endParaRPr lang="en-US"/>
          </a:p>
        </p:txBody>
      </p:sp>
      <p:pic>
        <p:nvPicPr>
          <p:cNvPr id="2050" name="Picture 2" descr="Companhia - ícones de edifícios grátis">
            <a:extLst>
              <a:ext uri="{FF2B5EF4-FFF2-40B4-BE49-F238E27FC236}">
                <a16:creationId xmlns:a16="http://schemas.microsoft.com/office/drawing/2014/main" id="{9AD363DA-D637-4071-9769-44CACA8F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48" y="3889391"/>
            <a:ext cx="951016" cy="9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iente alvo - ícones de comércio grátis">
            <a:extLst>
              <a:ext uri="{FF2B5EF4-FFF2-40B4-BE49-F238E27FC236}">
                <a16:creationId xmlns:a16="http://schemas.microsoft.com/office/drawing/2014/main" id="{57A28FE7-7D59-4A31-AF45-503B74AA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663" y="3863277"/>
            <a:ext cx="1003243" cy="10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Icon - Free PNG &amp; SVG 2010152 - Noun Project">
            <a:extLst>
              <a:ext uri="{FF2B5EF4-FFF2-40B4-BE49-F238E27FC236}">
                <a16:creationId xmlns:a16="http://schemas.microsoft.com/office/drawing/2014/main" id="{EA6ED7E5-52A5-4374-B409-BAEC140C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800" y="3889391"/>
            <a:ext cx="951016" cy="9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2811DEE-219D-4913-988D-665D7C2ED75E}"/>
              </a:ext>
            </a:extLst>
          </p:cNvPr>
          <p:cNvSpPr txBox="1">
            <a:spLocks/>
          </p:cNvSpPr>
          <p:nvPr/>
        </p:nvSpPr>
        <p:spPr>
          <a:xfrm>
            <a:off x="6416268" y="4927636"/>
            <a:ext cx="1895106" cy="31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/>
              <a:t>Crescimento</a:t>
            </a:r>
            <a:endParaRPr lang="en-US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4222F5-8C9E-439E-ADEE-EF5F16345169}"/>
              </a:ext>
            </a:extLst>
          </p:cNvPr>
          <p:cNvSpPr txBox="1">
            <a:spLocks/>
          </p:cNvSpPr>
          <p:nvPr/>
        </p:nvSpPr>
        <p:spPr>
          <a:xfrm>
            <a:off x="8072694" y="4927956"/>
            <a:ext cx="1895106" cy="31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/>
              <a:t>Cliente Alvo</a:t>
            </a:r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575A368-834C-45D5-B323-FFA1A73D2DAE}"/>
              </a:ext>
            </a:extLst>
          </p:cNvPr>
          <p:cNvSpPr txBox="1">
            <a:spLocks/>
          </p:cNvSpPr>
          <p:nvPr/>
        </p:nvSpPr>
        <p:spPr>
          <a:xfrm>
            <a:off x="10056252" y="4926522"/>
            <a:ext cx="1895106" cy="31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/>
              <a:t>ML/IA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31" r="20431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O Churn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11016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O termo “</a:t>
            </a:r>
            <a:r>
              <a:rPr lang="pt-BR" err="1"/>
              <a:t>Churn</a:t>
            </a:r>
            <a:r>
              <a:rPr lang="pt-BR"/>
              <a:t>” se refere à perda de clientes por uma organização, em um determinado período.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8A2BB6D-346D-4790-8C66-1BF4F736F49A}"/>
              </a:ext>
            </a:extLst>
          </p:cNvPr>
          <p:cNvSpPr txBox="1">
            <a:spLocks/>
          </p:cNvSpPr>
          <p:nvPr/>
        </p:nvSpPr>
        <p:spPr>
          <a:xfrm>
            <a:off x="7068819" y="342900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Temos 3 tipos de </a:t>
            </a:r>
            <a:r>
              <a:rPr lang="pt-BR" b="1" err="1"/>
              <a:t>Churn</a:t>
            </a:r>
            <a:r>
              <a:rPr lang="pt-BR" b="1"/>
              <a:t>:</a:t>
            </a:r>
            <a:endParaRPr lang="en-US" b="1"/>
          </a:p>
        </p:txBody>
      </p:sp>
      <p:pic>
        <p:nvPicPr>
          <p:cNvPr id="1028" name="Picture 4" descr="What is an Acceptable Churn Rate? | Spurn the Churn | Strikedeck">
            <a:extLst>
              <a:ext uri="{FF2B5EF4-FFF2-40B4-BE49-F238E27FC236}">
                <a16:creationId xmlns:a16="http://schemas.microsoft.com/office/drawing/2014/main" id="{96AA1710-A3D6-4894-8796-58519A59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09" y="5150483"/>
            <a:ext cx="1176830" cy="5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248291B-BFB8-46DB-BBD9-A78AF2F77E08}"/>
              </a:ext>
            </a:extLst>
          </p:cNvPr>
          <p:cNvSpPr txBox="1">
            <a:spLocks/>
          </p:cNvSpPr>
          <p:nvPr/>
        </p:nvSpPr>
        <p:spPr>
          <a:xfrm>
            <a:off x="7209292" y="4042606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I.</a:t>
            </a:r>
            <a:endParaRPr lang="en-US" b="1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AE38FB-F695-4783-AC71-640D8C63A917}"/>
              </a:ext>
            </a:extLst>
          </p:cNvPr>
          <p:cNvSpPr txBox="1">
            <a:spLocks/>
          </p:cNvSpPr>
          <p:nvPr/>
        </p:nvSpPr>
        <p:spPr>
          <a:xfrm>
            <a:off x="7193610" y="4669699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II.</a:t>
            </a:r>
            <a:endParaRPr lang="en-US" b="1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CD1CDFB-585F-4F13-888C-B6535AE76E13}"/>
              </a:ext>
            </a:extLst>
          </p:cNvPr>
          <p:cNvSpPr txBox="1">
            <a:spLocks/>
          </p:cNvSpPr>
          <p:nvPr/>
        </p:nvSpPr>
        <p:spPr>
          <a:xfrm>
            <a:off x="7197161" y="5281650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III.</a:t>
            </a:r>
            <a:endParaRPr lang="en-US" b="1"/>
          </a:p>
        </p:txBody>
      </p:sp>
      <p:pic>
        <p:nvPicPr>
          <p:cNvPr id="1030" name="Picture 6" descr="Voluntário - ícones de pessoas grátis">
            <a:extLst>
              <a:ext uri="{FF2B5EF4-FFF2-40B4-BE49-F238E27FC236}">
                <a16:creationId xmlns:a16="http://schemas.microsoft.com/office/drawing/2014/main" id="{EB6D4774-9CB4-41B1-8DF0-B33020B9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09" y="4542949"/>
            <a:ext cx="443065" cy="4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What is an Acceptable Churn Rate? | Spurn the Churn | Strikedeck">
            <a:extLst>
              <a:ext uri="{FF2B5EF4-FFF2-40B4-BE49-F238E27FC236}">
                <a16:creationId xmlns:a16="http://schemas.microsoft.com/office/drawing/2014/main" id="{CB42AC94-E67D-411F-B883-14B2724BC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656" b="13176"/>
          <a:stretch/>
        </p:blipFill>
        <p:spPr bwMode="auto">
          <a:xfrm>
            <a:off x="7627509" y="3926517"/>
            <a:ext cx="839597" cy="48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189" y="1362681"/>
            <a:ext cx="3017520" cy="464871"/>
          </a:xfrm>
        </p:spPr>
        <p:txBody>
          <a:bodyPr/>
          <a:lstStyle/>
          <a:p>
            <a:r>
              <a:rPr lang="en-US"/>
              <a:t>HOW SOLUTION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4" r="23614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Estratégia</a:t>
            </a:r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BC64E02F-246E-5701-07A0-D825C57BAC0D}"/>
              </a:ext>
            </a:extLst>
          </p:cNvPr>
          <p:cNvSpPr/>
          <p:nvPr/>
        </p:nvSpPr>
        <p:spPr>
          <a:xfrm>
            <a:off x="6039337" y="3288752"/>
            <a:ext cx="1182076" cy="722922"/>
          </a:xfrm>
          <a:prstGeom prst="flowChartInputOutput">
            <a:avLst/>
          </a:prstGeom>
          <a:gradFill flip="none" rotWithShape="1"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72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Base de clientes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183CCC-D76A-EDFC-249F-0B71D1BA1939}"/>
              </a:ext>
            </a:extLst>
          </p:cNvPr>
          <p:cNvSpPr/>
          <p:nvPr/>
        </p:nvSpPr>
        <p:spPr>
          <a:xfrm>
            <a:off x="7354521" y="2758646"/>
            <a:ext cx="351692" cy="527538"/>
          </a:xfrm>
          <a:prstGeom prst="can">
            <a:avLst/>
          </a:prstGeom>
          <a:gradFill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8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24DA8B6F-D382-A97A-885B-920C6A549B03}"/>
              </a:ext>
            </a:extLst>
          </p:cNvPr>
          <p:cNvSpPr/>
          <p:nvPr/>
        </p:nvSpPr>
        <p:spPr>
          <a:xfrm>
            <a:off x="9678494" y="4524677"/>
            <a:ext cx="1064846" cy="762000"/>
          </a:xfrm>
          <a:prstGeom prst="flowChartMultidocument">
            <a:avLst/>
          </a:prstGeom>
          <a:gradFill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8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cs typeface="Calibri"/>
              </a:rPr>
              <a:t>Predições</a:t>
            </a:r>
            <a:endParaRPr lang="en-US">
              <a:cs typeface="Calibri" panose="020F0502020204030204"/>
            </a:endParaRP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2AFFCAA8-69AA-D141-59E6-3BF9852F5464}"/>
              </a:ext>
            </a:extLst>
          </p:cNvPr>
          <p:cNvSpPr/>
          <p:nvPr/>
        </p:nvSpPr>
        <p:spPr>
          <a:xfrm>
            <a:off x="7802972" y="3343704"/>
            <a:ext cx="1410737" cy="615461"/>
          </a:xfrm>
          <a:prstGeom prst="flowChartPreparation">
            <a:avLst/>
          </a:prstGeom>
          <a:gradFill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72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cs typeface="Calibri"/>
              </a:rPr>
              <a:t>Preparação de dados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34ABBD6F-67AE-69BC-8D87-3731BD319FC1}"/>
              </a:ext>
            </a:extLst>
          </p:cNvPr>
          <p:cNvSpPr/>
          <p:nvPr/>
        </p:nvSpPr>
        <p:spPr>
          <a:xfrm>
            <a:off x="9675934" y="3340041"/>
            <a:ext cx="918307" cy="615461"/>
          </a:xfrm>
          <a:prstGeom prst="flowChartProcess">
            <a:avLst/>
          </a:prstGeom>
          <a:gradFill flip="none" rotWithShape="1"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8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Model de IA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BD7F9241-8189-0E94-9A17-6939A1B750E6}"/>
              </a:ext>
            </a:extLst>
          </p:cNvPr>
          <p:cNvSpPr/>
          <p:nvPr/>
        </p:nvSpPr>
        <p:spPr>
          <a:xfrm>
            <a:off x="7354520" y="4009106"/>
            <a:ext cx="351692" cy="517769"/>
          </a:xfrm>
          <a:prstGeom prst="can">
            <a:avLst/>
          </a:prstGeom>
          <a:gradFill>
            <a:gsLst>
              <a:gs pos="92000">
                <a:srgbClr val="5B83CC"/>
              </a:gs>
              <a:gs pos="53000">
                <a:srgbClr val="8B798A"/>
              </a:gs>
              <a:gs pos="4000">
                <a:schemeClr val="accent2"/>
              </a:gs>
              <a:gs pos="0">
                <a:schemeClr val="accent2"/>
              </a:gs>
              <a:gs pos="8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EE79E-C218-D8A2-F5E0-16B18792D2EB}"/>
              </a:ext>
            </a:extLst>
          </p:cNvPr>
          <p:cNvSpPr txBox="1"/>
          <p:nvPr/>
        </p:nvSpPr>
        <p:spPr>
          <a:xfrm>
            <a:off x="6857999" y="2168769"/>
            <a:ext cx="16099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Dados </a:t>
            </a:r>
            <a:r>
              <a:rPr lang="en-US" sz="1400" err="1">
                <a:cs typeface="Calibri"/>
              </a:rPr>
              <a:t>Históricos</a:t>
            </a:r>
            <a:endParaRPr lang="en-US" sz="1400">
              <a:cs typeface="Calibri"/>
            </a:endParaRPr>
          </a:p>
          <a:p>
            <a:r>
              <a:rPr lang="en-US" sz="1400" err="1">
                <a:cs typeface="Calibri"/>
              </a:rPr>
              <a:t>Clientes</a:t>
            </a:r>
            <a:r>
              <a:rPr lang="en-US" sz="1400">
                <a:cs typeface="Calibri"/>
              </a:rPr>
              <a:t> </a:t>
            </a:r>
            <a:r>
              <a:rPr lang="en-US" sz="1400" err="1">
                <a:cs typeface="Calibri"/>
              </a:rPr>
              <a:t>Saudáveis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7829F-DA4A-4823-95EE-D5FF63704DF1}"/>
              </a:ext>
            </a:extLst>
          </p:cNvPr>
          <p:cNvSpPr txBox="1"/>
          <p:nvPr/>
        </p:nvSpPr>
        <p:spPr>
          <a:xfrm>
            <a:off x="7268307" y="2393461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7A2C3-B9CF-E7C4-4652-20F6F9350B2A}"/>
              </a:ext>
            </a:extLst>
          </p:cNvPr>
          <p:cNvSpPr txBox="1"/>
          <p:nvPr/>
        </p:nvSpPr>
        <p:spPr>
          <a:xfrm>
            <a:off x="6857998" y="4523783"/>
            <a:ext cx="16099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Dados </a:t>
            </a:r>
            <a:r>
              <a:rPr lang="en-US" sz="1400" err="1">
                <a:cs typeface="Calibri"/>
              </a:rPr>
              <a:t>Históricos</a:t>
            </a:r>
            <a:endParaRPr lang="en-US" sz="1400">
              <a:cs typeface="Calibri"/>
            </a:endParaRPr>
          </a:p>
          <a:p>
            <a:r>
              <a:rPr lang="en-US" sz="1400" err="1">
                <a:cs typeface="Calibri"/>
              </a:rPr>
              <a:t>Clientes</a:t>
            </a:r>
            <a:r>
              <a:rPr lang="en-US" sz="1400">
                <a:cs typeface="Calibri"/>
              </a:rPr>
              <a:t> </a:t>
            </a:r>
            <a:r>
              <a:rPr lang="en-US" sz="1400" err="1">
                <a:cs typeface="Calibri"/>
              </a:rPr>
              <a:t>Perdidos</a:t>
            </a:r>
            <a:endParaRPr lang="en-US" sz="1400"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870B32-DCA9-F284-2E03-FAD21D884195}"/>
              </a:ext>
            </a:extLst>
          </p:cNvPr>
          <p:cNvCxnSpPr/>
          <p:nvPr/>
        </p:nvCxnSpPr>
        <p:spPr>
          <a:xfrm>
            <a:off x="6634437" y="4010171"/>
            <a:ext cx="1937" cy="25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DB001-033A-2269-54D3-43BF1C0E281F}"/>
              </a:ext>
            </a:extLst>
          </p:cNvPr>
          <p:cNvCxnSpPr>
            <a:cxnSpLocks/>
          </p:cNvCxnSpPr>
          <p:nvPr/>
        </p:nvCxnSpPr>
        <p:spPr>
          <a:xfrm>
            <a:off x="6634436" y="3031212"/>
            <a:ext cx="1937" cy="25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B2903-77D2-EC07-0F0F-6B9E56F61094}"/>
              </a:ext>
            </a:extLst>
          </p:cNvPr>
          <p:cNvCxnSpPr/>
          <p:nvPr/>
        </p:nvCxnSpPr>
        <p:spPr>
          <a:xfrm>
            <a:off x="6633633" y="3030008"/>
            <a:ext cx="686859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48BD9F-A355-1C39-2B85-A32022DC50DD}"/>
              </a:ext>
            </a:extLst>
          </p:cNvPr>
          <p:cNvCxnSpPr>
            <a:cxnSpLocks/>
          </p:cNvCxnSpPr>
          <p:nvPr/>
        </p:nvCxnSpPr>
        <p:spPr>
          <a:xfrm>
            <a:off x="6633633" y="4262966"/>
            <a:ext cx="686859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456900-D317-6567-E053-EFB80E9D9B91}"/>
              </a:ext>
            </a:extLst>
          </p:cNvPr>
          <p:cNvCxnSpPr>
            <a:cxnSpLocks/>
          </p:cNvCxnSpPr>
          <p:nvPr/>
        </p:nvCxnSpPr>
        <p:spPr>
          <a:xfrm>
            <a:off x="7703353" y="3029315"/>
            <a:ext cx="795080" cy="127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36F400-166E-B3CE-97BF-2E3B6B2CD698}"/>
              </a:ext>
            </a:extLst>
          </p:cNvPr>
          <p:cNvCxnSpPr>
            <a:cxnSpLocks/>
          </p:cNvCxnSpPr>
          <p:nvPr/>
        </p:nvCxnSpPr>
        <p:spPr>
          <a:xfrm>
            <a:off x="6920186" y="3316961"/>
            <a:ext cx="1937" cy="2541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0EBF10-2093-0253-6CDC-A55E51B4B80E}"/>
              </a:ext>
            </a:extLst>
          </p:cNvPr>
          <p:cNvCxnSpPr>
            <a:cxnSpLocks/>
          </p:cNvCxnSpPr>
          <p:nvPr/>
        </p:nvCxnSpPr>
        <p:spPr>
          <a:xfrm flipV="1">
            <a:off x="7661020" y="4290738"/>
            <a:ext cx="816853" cy="51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09633-2DDE-9A8C-1701-705BA2BF7E18}"/>
              </a:ext>
            </a:extLst>
          </p:cNvPr>
          <p:cNvCxnSpPr>
            <a:cxnSpLocks/>
          </p:cNvCxnSpPr>
          <p:nvPr/>
        </p:nvCxnSpPr>
        <p:spPr>
          <a:xfrm flipV="1">
            <a:off x="8467946" y="3963677"/>
            <a:ext cx="4432" cy="31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C4D48C-74E9-B709-D95F-7C70455F2ACE}"/>
              </a:ext>
            </a:extLst>
          </p:cNvPr>
          <p:cNvCxnSpPr>
            <a:cxnSpLocks/>
          </p:cNvCxnSpPr>
          <p:nvPr/>
        </p:nvCxnSpPr>
        <p:spPr>
          <a:xfrm flipH="1">
            <a:off x="8491847" y="3032301"/>
            <a:ext cx="2956" cy="28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40AB0D-4907-1652-D2FD-2CF2A594C987}"/>
              </a:ext>
            </a:extLst>
          </p:cNvPr>
          <p:cNvCxnSpPr>
            <a:cxnSpLocks/>
          </p:cNvCxnSpPr>
          <p:nvPr/>
        </p:nvCxnSpPr>
        <p:spPr>
          <a:xfrm flipV="1">
            <a:off x="9110133" y="3644281"/>
            <a:ext cx="546680" cy="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99772B-53A9-973C-5647-AB0681B66266}"/>
              </a:ext>
            </a:extLst>
          </p:cNvPr>
          <p:cNvCxnSpPr>
            <a:cxnSpLocks/>
          </p:cNvCxnSpPr>
          <p:nvPr/>
        </p:nvCxnSpPr>
        <p:spPr>
          <a:xfrm>
            <a:off x="10152491" y="3965434"/>
            <a:ext cx="14718" cy="5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Inteligência artificial estrutura de tópicos">
            <a:extLst>
              <a:ext uri="{FF2B5EF4-FFF2-40B4-BE49-F238E27FC236}">
                <a16:creationId xmlns:a16="http://schemas.microsoft.com/office/drawing/2014/main" id="{953C6337-61BC-A5F4-A9AD-F73DF5C93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9281" y="3336550"/>
            <a:ext cx="615461" cy="615461"/>
          </a:xfrm>
          <a:prstGeom prst="rect">
            <a:avLst/>
          </a:prstGeom>
        </p:spPr>
      </p:pic>
      <p:pic>
        <p:nvPicPr>
          <p:cNvPr id="26" name="Gráfico 25" descr="Banco de dados estrutura de tópicos">
            <a:extLst>
              <a:ext uri="{FF2B5EF4-FFF2-40B4-BE49-F238E27FC236}">
                <a16:creationId xmlns:a16="http://schemas.microsoft.com/office/drawing/2014/main" id="{3B90BA59-6D9E-8FF2-0022-235691EE9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9716" y="2702745"/>
            <a:ext cx="615461" cy="615461"/>
          </a:xfrm>
          <a:prstGeom prst="rect">
            <a:avLst/>
          </a:prstGeom>
        </p:spPr>
      </p:pic>
      <p:pic>
        <p:nvPicPr>
          <p:cNvPr id="33" name="Gráfico 32" descr="Pesquisa estrutura de tópicos">
            <a:extLst>
              <a:ext uri="{FF2B5EF4-FFF2-40B4-BE49-F238E27FC236}">
                <a16:creationId xmlns:a16="http://schemas.microsoft.com/office/drawing/2014/main" id="{5E23DA71-7F5E-8C37-CC59-AC9326D55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9120" y="5335675"/>
            <a:ext cx="463593" cy="463593"/>
          </a:xfrm>
          <a:prstGeom prst="rect">
            <a:avLst/>
          </a:prstGeom>
        </p:spPr>
      </p:pic>
      <p:pic>
        <p:nvPicPr>
          <p:cNvPr id="35" name="Gráfico 34" descr="Análise do cliente estrutura de tópicos">
            <a:extLst>
              <a:ext uri="{FF2B5EF4-FFF2-40B4-BE49-F238E27FC236}">
                <a16:creationId xmlns:a16="http://schemas.microsoft.com/office/drawing/2014/main" id="{E9E4387B-58AF-87C2-8398-ABBA631C5D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8119" y="3343704"/>
            <a:ext cx="573569" cy="5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7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189" y="1362681"/>
            <a:ext cx="3017520" cy="464871"/>
          </a:xfrm>
        </p:spPr>
        <p:txBody>
          <a:bodyPr/>
          <a:lstStyle/>
          <a:p>
            <a:r>
              <a:rPr lang="en-US"/>
              <a:t>HOW SOLUTION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4" r="23614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Estratégia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791DF72-292E-4766-B49C-32BC0C03E7E9}"/>
              </a:ext>
            </a:extLst>
          </p:cNvPr>
          <p:cNvGrpSpPr/>
          <p:nvPr/>
        </p:nvGrpSpPr>
        <p:grpSpPr>
          <a:xfrm>
            <a:off x="5630349" y="2578196"/>
            <a:ext cx="6241075" cy="2760690"/>
            <a:chOff x="5606598" y="2250697"/>
            <a:chExt cx="6241075" cy="276069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5E556C0-48DB-459B-B8BA-CCAC32BA9EF9}"/>
                </a:ext>
              </a:extLst>
            </p:cNvPr>
            <p:cNvSpPr/>
            <p:nvPr/>
          </p:nvSpPr>
          <p:spPr>
            <a:xfrm>
              <a:off x="8005453" y="2250697"/>
              <a:ext cx="1435430" cy="2958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400"/>
                <a:t>Clientes</a:t>
              </a:r>
              <a:r>
                <a:rPr lang="pt-BR" sz="1400">
                  <a:ea typeface="+mn-lt"/>
                  <a:cs typeface="+mn-lt"/>
                </a:rPr>
                <a:t>∙</a:t>
              </a:r>
              <a:endParaRPr lang="pt-BR" sz="140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2D54931F-CD99-41C7-AA22-0178BEE88DC3}"/>
                </a:ext>
              </a:extLst>
            </p:cNvPr>
            <p:cNvSpPr/>
            <p:nvPr/>
          </p:nvSpPr>
          <p:spPr>
            <a:xfrm>
              <a:off x="7954267" y="3153593"/>
              <a:ext cx="1537802" cy="3953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/>
                <a:t>Modelos Preditivos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6887A4D-CA93-4B74-970C-8AA483891009}"/>
                </a:ext>
              </a:extLst>
            </p:cNvPr>
            <p:cNvSpPr/>
            <p:nvPr/>
          </p:nvSpPr>
          <p:spPr>
            <a:xfrm>
              <a:off x="9993349" y="2853706"/>
              <a:ext cx="1854324" cy="101272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Cliente com Risco de </a:t>
              </a:r>
              <a:r>
                <a:rPr lang="pt-BR" sz="1400" err="1"/>
                <a:t>Churn</a:t>
              </a:r>
              <a:endParaRPr lang="pt-BR" sz="140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1B46BB04-223F-44A2-87CD-631BEC2C89B7}"/>
                </a:ext>
              </a:extLst>
            </p:cNvPr>
            <p:cNvSpPr/>
            <p:nvPr/>
          </p:nvSpPr>
          <p:spPr>
            <a:xfrm>
              <a:off x="7900196" y="4237195"/>
              <a:ext cx="1645944" cy="3953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Cliente Feliz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13F4EDB4-99B2-4D97-AE3E-40EC07DEB40B}"/>
                </a:ext>
              </a:extLst>
            </p:cNvPr>
            <p:cNvSpPr/>
            <p:nvPr/>
          </p:nvSpPr>
          <p:spPr>
            <a:xfrm>
              <a:off x="9993349" y="4200010"/>
              <a:ext cx="1854324" cy="8113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/>
                <a:t>Tomada de ações para evitar a perda do cliente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464F18B-4402-454E-A6F4-2CEC18D3F2B7}"/>
                </a:ext>
              </a:extLst>
            </p:cNvPr>
            <p:cNvGrpSpPr/>
            <p:nvPr/>
          </p:nvGrpSpPr>
          <p:grpSpPr>
            <a:xfrm>
              <a:off x="5606598" y="2799250"/>
              <a:ext cx="1854324" cy="1104053"/>
              <a:chOff x="5701423" y="3423466"/>
              <a:chExt cx="1854324" cy="1104053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FDEC9C9-57B1-4AC5-9594-C6DC3873F0B1}"/>
                  </a:ext>
                </a:extLst>
              </p:cNvPr>
              <p:cNvSpPr/>
              <p:nvPr/>
            </p:nvSpPr>
            <p:spPr>
              <a:xfrm>
                <a:off x="5701423" y="3423466"/>
                <a:ext cx="1854324" cy="11040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/>
              </a:p>
              <a:p>
                <a:pPr algn="ctr"/>
                <a:endParaRPr lang="pt-BR" sz="1050"/>
              </a:p>
              <a:p>
                <a:pPr algn="ctr"/>
                <a:endParaRPr lang="pt-BR" sz="1050"/>
              </a:p>
              <a:p>
                <a:pPr algn="ctr"/>
                <a:r>
                  <a:rPr lang="pt-BR" sz="1050"/>
                  <a:t>Reconhecimento de padrões</a:t>
                </a: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BA2A4822-5178-4278-8EA5-516A91FE5A30}"/>
                  </a:ext>
                </a:extLst>
              </p:cNvPr>
              <p:cNvSpPr/>
              <p:nvPr/>
            </p:nvSpPr>
            <p:spPr>
              <a:xfrm>
                <a:off x="5997364" y="3499835"/>
                <a:ext cx="1266775" cy="486207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/>
                  <a:t>Histórico de clientes </a:t>
                </a:r>
                <a:r>
                  <a:rPr lang="pt-BR" sz="1200" err="1"/>
                  <a:t>peridos</a:t>
                </a:r>
                <a:endParaRPr lang="pt-BR" sz="1200"/>
              </a:p>
            </p:txBody>
          </p:sp>
        </p:grp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F233957-D0A2-4FCD-97B4-631BF860B558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>
              <a:off x="8723168" y="2546558"/>
              <a:ext cx="0" cy="607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F6B1CEE0-C31A-4E60-818A-F522F02267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1102" y="3602622"/>
              <a:ext cx="0" cy="607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3108784-9389-4302-A33E-B0FF614C1E7D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492069" y="3351277"/>
              <a:ext cx="501280" cy="8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F6D9A202-C99D-491D-9F2C-97397817FE08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10920511" y="3866435"/>
              <a:ext cx="0" cy="33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68BE3C9D-A614-43CA-A8DB-BF51950FD288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460922" y="3351277"/>
              <a:ext cx="4933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72" r="2047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173" y="2234197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tx1"/>
                </a:solidFill>
              </a:rPr>
              <a:t>Modelo</a:t>
            </a:r>
            <a:r>
              <a:rPr lang="en-US">
                <a:solidFill>
                  <a:schemeClr val="tx1"/>
                </a:solidFill>
              </a:rPr>
              <a:t> de </a:t>
            </a:r>
            <a:r>
              <a:rPr lang="en-US" err="1">
                <a:solidFill>
                  <a:schemeClr val="tx1"/>
                </a:solidFill>
              </a:rPr>
              <a:t>Negócios</a:t>
            </a:r>
            <a:r>
              <a:rPr lang="en-US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141" y="5207335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783C7B-8024-1E87-82EE-4AF8B0CC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890" y="14983"/>
            <a:ext cx="3162300" cy="31623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9D4AE43-6837-09F4-9193-845781991B4A}"/>
              </a:ext>
            </a:extLst>
          </p:cNvPr>
          <p:cNvSpPr/>
          <p:nvPr/>
        </p:nvSpPr>
        <p:spPr>
          <a:xfrm>
            <a:off x="8863781" y="0"/>
            <a:ext cx="604684" cy="7374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022090E-7711-D099-335C-BE14C223915D}"/>
              </a:ext>
            </a:extLst>
          </p:cNvPr>
          <p:cNvSpPr/>
          <p:nvPr/>
        </p:nvSpPr>
        <p:spPr>
          <a:xfrm>
            <a:off x="8760545" y="1290849"/>
            <a:ext cx="604684" cy="7374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DEB61AB-7757-B8C3-261A-FF7E1353B98E}"/>
              </a:ext>
            </a:extLst>
          </p:cNvPr>
          <p:cNvSpPr/>
          <p:nvPr/>
        </p:nvSpPr>
        <p:spPr>
          <a:xfrm>
            <a:off x="8721725" y="717033"/>
            <a:ext cx="604684" cy="7374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784B33E3-11A1-A728-3B69-84764A734071}"/>
              </a:ext>
            </a:extLst>
          </p:cNvPr>
          <p:cNvSpPr/>
          <p:nvPr/>
        </p:nvSpPr>
        <p:spPr>
          <a:xfrm rot="2867400">
            <a:off x="9243316" y="674270"/>
            <a:ext cx="211394" cy="20510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2A76B6B-6DD2-A576-5189-561C4FB01BE1}"/>
              </a:ext>
            </a:extLst>
          </p:cNvPr>
          <p:cNvSpPr/>
          <p:nvPr/>
        </p:nvSpPr>
        <p:spPr>
          <a:xfrm>
            <a:off x="11572364" y="-29496"/>
            <a:ext cx="604684" cy="904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Nuvem 11">
            <a:extLst>
              <a:ext uri="{FF2B5EF4-FFF2-40B4-BE49-F238E27FC236}">
                <a16:creationId xmlns:a16="http://schemas.microsoft.com/office/drawing/2014/main" id="{831D0DE4-EA09-100F-2B24-10935BA272CE}"/>
              </a:ext>
            </a:extLst>
          </p:cNvPr>
          <p:cNvSpPr/>
          <p:nvPr/>
        </p:nvSpPr>
        <p:spPr>
          <a:xfrm>
            <a:off x="6552971" y="428287"/>
            <a:ext cx="1785730" cy="1002612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1B6192-6634-AFAF-A350-5342737940AD}"/>
              </a:ext>
            </a:extLst>
          </p:cNvPr>
          <p:cNvSpPr txBox="1"/>
          <p:nvPr/>
        </p:nvSpPr>
        <p:spPr>
          <a:xfrm rot="21244468">
            <a:off x="6720213" y="71801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R$5.000,00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6E28D0D2-B345-A3C1-4A57-9229D89E4119}"/>
              </a:ext>
            </a:extLst>
          </p:cNvPr>
          <p:cNvCxnSpPr/>
          <p:nvPr/>
        </p:nvCxnSpPr>
        <p:spPr>
          <a:xfrm rot="10800000">
            <a:off x="8406811" y="1085743"/>
            <a:ext cx="759313" cy="20510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A07795-2C00-FB78-7A00-A9781F3B7BF5}"/>
              </a:ext>
            </a:extLst>
          </p:cNvPr>
          <p:cNvSpPr txBox="1"/>
          <p:nvPr/>
        </p:nvSpPr>
        <p:spPr>
          <a:xfrm rot="1117584">
            <a:off x="8370427" y="1217267"/>
            <a:ext cx="745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>
                <a:latin typeface="Century" panose="02040604050505020304" pitchFamily="18" charset="0"/>
                <a:cs typeface="Aharoni" panose="02010803020104030203" pitchFamily="2" charset="-79"/>
              </a:rPr>
              <a:t>INVEST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404E69-E0A1-D42B-95D4-2BCDC4D4286B}"/>
              </a:ext>
            </a:extLst>
          </p:cNvPr>
          <p:cNvSpPr txBox="1"/>
          <p:nvPr/>
        </p:nvSpPr>
        <p:spPr>
          <a:xfrm>
            <a:off x="6187599" y="1424583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ritannic Bold" panose="020B0903060703020204" pitchFamily="34" charset="77"/>
              </a:rPr>
              <a:t>MONETIZACAO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Concorrência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4675" y="2430019"/>
            <a:ext cx="972935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Concorrência</a:t>
            </a:r>
            <a:endParaRPr lang="en-US" sz="4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0334672"/>
              </p:ext>
            </p:extLst>
          </p:nvPr>
        </p:nvGraphicFramePr>
        <p:xfrm>
          <a:off x="0" y="2425209"/>
          <a:ext cx="11194030" cy="27759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238806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38806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3880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38806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  <a:gridCol w="2238806">
                  <a:extLst>
                    <a:ext uri="{9D8B030D-6E8A-4147-A177-3AD203B41FA5}">
                      <a16:colId xmlns:a16="http://schemas.microsoft.com/office/drawing/2014/main" val="1816058360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endParaRPr lang="en-US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lt"/>
                          <a:cs typeface="Biome Light" panose="020B0303030204020804" pitchFamily="34" charset="0"/>
                        </a:rPr>
                        <a:t>DATA DRIVEN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lt"/>
                          <a:cs typeface="Biome Light" panose="020B0303030204020804" pitchFamily="34" charset="0"/>
                        </a:rPr>
                        <a:t>PROBLEM </a:t>
                      </a:r>
                      <a:r>
                        <a:rPr lang="pt-BR" sz="16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EXPERTISE</a:t>
                      </a:r>
                      <a:endParaRPr lang="en-US" sz="1600" b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lt"/>
                          <a:cs typeface="Biome Light" panose="020B0303030204020804" pitchFamily="34" charset="0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lt"/>
                          <a:cs typeface="Biome Light" panose="020B0303030204020804" pitchFamily="34" charset="0"/>
                        </a:rPr>
                        <a:t>DEPLOYMENT &amp;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b="1" spc="300">
                          <a:solidFill>
                            <a:srgbClr val="FF0000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SHIA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9.2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INCLUDED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SAS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9.3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VARIABLE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DATA ROBOT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VARIABLE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9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do Office</vt:lpstr>
      <vt:lpstr>STARTUP ONE SHIANALYTCS</vt:lpstr>
      <vt:lpstr>Meet the team</vt:lpstr>
      <vt:lpstr>Problema</vt:lpstr>
      <vt:lpstr>O Churn </vt:lpstr>
      <vt:lpstr>Estratégia</vt:lpstr>
      <vt:lpstr>Estratégia</vt:lpstr>
      <vt:lpstr>Modelo de Negócios: </vt:lpstr>
      <vt:lpstr>Concorrência</vt:lpstr>
      <vt:lpstr>Concorrência</vt:lpstr>
      <vt:lpstr>A SATISFIED CUTOMER</vt:lpstr>
      <vt:lpstr>Projeções de Crescimento:</vt:lpstr>
      <vt:lpstr>What’s next (Future)  </vt:lpstr>
      <vt:lpstr>CONSIDERATIONS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ONE Analise de Churn </dc:title>
  <dc:creator>Henrique dos Santos Oliveira</dc:creator>
  <cp:revision>1</cp:revision>
  <dcterms:created xsi:type="dcterms:W3CDTF">2022-09-10T16:12:40Z</dcterms:created>
  <dcterms:modified xsi:type="dcterms:W3CDTF">2022-09-13T01:09:38Z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40dde7-a65d-44cc-8a70-656631c24acf_Enabled">
    <vt:lpwstr>true</vt:lpwstr>
  </property>
  <property fmtid="{D5CDD505-2E9C-101B-9397-08002B2CF9AE}" pid="3" name="MSIP_Label_7f40dde7-a65d-44cc-8a70-656631c24acf_SetDate">
    <vt:lpwstr>2022-09-11T19:42:15Z</vt:lpwstr>
  </property>
  <property fmtid="{D5CDD505-2E9C-101B-9397-08002B2CF9AE}" pid="4" name="MSIP_Label_7f40dde7-a65d-44cc-8a70-656631c24acf_Method">
    <vt:lpwstr>Privileged</vt:lpwstr>
  </property>
  <property fmtid="{D5CDD505-2E9C-101B-9397-08002B2CF9AE}" pid="5" name="MSIP_Label_7f40dde7-a65d-44cc-8a70-656631c24acf_Name">
    <vt:lpwstr>Pública</vt:lpwstr>
  </property>
  <property fmtid="{D5CDD505-2E9C-101B-9397-08002B2CF9AE}" pid="6" name="MSIP_Label_7f40dde7-a65d-44cc-8a70-656631c24acf_SiteId">
    <vt:lpwstr>e51a0494-54df-498d-96d6-a06b38ecfafd</vt:lpwstr>
  </property>
  <property fmtid="{D5CDD505-2E9C-101B-9397-08002B2CF9AE}" pid="7" name="MSIP_Label_7f40dde7-a65d-44cc-8a70-656631c24acf_ActionId">
    <vt:lpwstr>86af5d35-5e6b-4f61-b272-1e2edc94a626</vt:lpwstr>
  </property>
  <property fmtid="{D5CDD505-2E9C-101B-9397-08002B2CF9AE}" pid="8" name="MSIP_Label_7f40dde7-a65d-44cc-8a70-656631c24acf_ContentBits">
    <vt:lpwstr>2</vt:lpwstr>
  </property>
  <property fmtid="{D5CDD505-2E9C-101B-9397-08002B2CF9AE}" pid="9" name="ClassificationContentMarkingFooterLocations">
    <vt:lpwstr>Tema do Office:8</vt:lpwstr>
  </property>
  <property fmtid="{D5CDD505-2E9C-101B-9397-08002B2CF9AE}" pid="10" name="ClassificationContentMarkingFooterText">
    <vt:lpwstr>Classificação: Pública | Classification: Public</vt:lpwstr>
  </property>
</Properties>
</file>